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6"/>
  </p:notesMasterIdLst>
  <p:handoutMasterIdLst>
    <p:handoutMasterId r:id="rId97"/>
  </p:handoutMasterIdLst>
  <p:sldIdLst>
    <p:sldId id="256" r:id="rId2"/>
    <p:sldId id="327" r:id="rId3"/>
    <p:sldId id="328" r:id="rId4"/>
    <p:sldId id="329" r:id="rId5"/>
    <p:sldId id="330" r:id="rId6"/>
    <p:sldId id="331" r:id="rId7"/>
    <p:sldId id="332" r:id="rId8"/>
    <p:sldId id="333" r:id="rId9"/>
    <p:sldId id="334" r:id="rId10"/>
    <p:sldId id="335" r:id="rId11"/>
    <p:sldId id="336" r:id="rId12"/>
    <p:sldId id="346" r:id="rId13"/>
    <p:sldId id="348" r:id="rId14"/>
    <p:sldId id="347" r:id="rId15"/>
    <p:sldId id="350" r:id="rId16"/>
    <p:sldId id="349" r:id="rId17"/>
    <p:sldId id="341" r:id="rId18"/>
    <p:sldId id="351" r:id="rId19"/>
    <p:sldId id="309" r:id="rId20"/>
    <p:sldId id="310" r:id="rId21"/>
    <p:sldId id="311" r:id="rId22"/>
    <p:sldId id="257" r:id="rId23"/>
    <p:sldId id="294" r:id="rId24"/>
    <p:sldId id="259" r:id="rId25"/>
    <p:sldId id="318" r:id="rId26"/>
    <p:sldId id="317" r:id="rId27"/>
    <p:sldId id="319" r:id="rId28"/>
    <p:sldId id="320" r:id="rId29"/>
    <p:sldId id="264" r:id="rId30"/>
    <p:sldId id="345" r:id="rId31"/>
    <p:sldId id="344" r:id="rId32"/>
    <p:sldId id="321" r:id="rId33"/>
    <p:sldId id="295" r:id="rId34"/>
    <p:sldId id="267" r:id="rId35"/>
    <p:sldId id="296" r:id="rId36"/>
    <p:sldId id="270" r:id="rId37"/>
    <p:sldId id="297" r:id="rId38"/>
    <p:sldId id="272" r:id="rId39"/>
    <p:sldId id="298" r:id="rId40"/>
    <p:sldId id="299" r:id="rId41"/>
    <p:sldId id="300" r:id="rId42"/>
    <p:sldId id="292" r:id="rId43"/>
    <p:sldId id="276" r:id="rId44"/>
    <p:sldId id="293" r:id="rId45"/>
    <p:sldId id="301" r:id="rId46"/>
    <p:sldId id="307" r:id="rId47"/>
    <p:sldId id="302" r:id="rId48"/>
    <p:sldId id="303" r:id="rId49"/>
    <p:sldId id="308" r:id="rId50"/>
    <p:sldId id="279" r:id="rId51"/>
    <p:sldId id="280" r:id="rId52"/>
    <p:sldId id="291" r:id="rId53"/>
    <p:sldId id="304" r:id="rId54"/>
    <p:sldId id="305" r:id="rId55"/>
    <p:sldId id="306" r:id="rId56"/>
    <p:sldId id="283" r:id="rId57"/>
    <p:sldId id="282" r:id="rId58"/>
    <p:sldId id="312" r:id="rId59"/>
    <p:sldId id="313" r:id="rId60"/>
    <p:sldId id="314" r:id="rId61"/>
    <p:sldId id="284" r:id="rId62"/>
    <p:sldId id="285" r:id="rId63"/>
    <p:sldId id="315" r:id="rId64"/>
    <p:sldId id="286" r:id="rId65"/>
    <p:sldId id="287" r:id="rId66"/>
    <p:sldId id="316" r:id="rId67"/>
    <p:sldId id="353" r:id="rId68"/>
    <p:sldId id="352" r:id="rId69"/>
    <p:sldId id="354" r:id="rId70"/>
    <p:sldId id="355" r:id="rId71"/>
    <p:sldId id="324" r:id="rId72"/>
    <p:sldId id="357" r:id="rId73"/>
    <p:sldId id="356" r:id="rId74"/>
    <p:sldId id="342" r:id="rId75"/>
    <p:sldId id="358" r:id="rId76"/>
    <p:sldId id="360" r:id="rId77"/>
    <p:sldId id="359" r:id="rId78"/>
    <p:sldId id="361" r:id="rId79"/>
    <p:sldId id="362" r:id="rId80"/>
    <p:sldId id="363" r:id="rId81"/>
    <p:sldId id="364" r:id="rId82"/>
    <p:sldId id="369" r:id="rId83"/>
    <p:sldId id="366" r:id="rId84"/>
    <p:sldId id="371" r:id="rId85"/>
    <p:sldId id="370" r:id="rId86"/>
    <p:sldId id="373" r:id="rId87"/>
    <p:sldId id="374" r:id="rId88"/>
    <p:sldId id="367" r:id="rId89"/>
    <p:sldId id="375" r:id="rId90"/>
    <p:sldId id="372" r:id="rId91"/>
    <p:sldId id="376" r:id="rId92"/>
    <p:sldId id="378" r:id="rId93"/>
    <p:sldId id="377" r:id="rId94"/>
    <p:sldId id="380" r:id="rId9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E38E3E-CBED-4B44-B865-8AC84E510404}" v="103" dt="2021-09-04T06:30:46.9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72"/>
      </p:cViewPr>
      <p:guideLst/>
    </p:cSldViewPr>
  </p:slideViewPr>
  <p:notesTextViewPr>
    <p:cViewPr>
      <p:scale>
        <a:sx n="1" d="1"/>
        <a:sy n="1" d="1"/>
      </p:scale>
      <p:origin x="0" y="0"/>
    </p:cViewPr>
  </p:notesTextViewPr>
  <p:notesViewPr>
    <p:cSldViewPr snapToGrid="0">
      <p:cViewPr varScale="1">
        <p:scale>
          <a:sx n="65" d="100"/>
          <a:sy n="65" d="100"/>
        </p:scale>
        <p:origin x="3154" y="3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景淳 詹" userId="efb101a757902745" providerId="LiveId" clId="{2CE38E3E-CBED-4B44-B865-8AC84E510404}"/>
    <pc:docChg chg="undo redo custSel addSld delSld modSld sldOrd modMainMaster">
      <pc:chgData name="景淳 詹" userId="efb101a757902745" providerId="LiveId" clId="{2CE38E3E-CBED-4B44-B865-8AC84E510404}" dt="2021-09-04T06:31:35.582" v="4733" actId="20577"/>
      <pc:docMkLst>
        <pc:docMk/>
      </pc:docMkLst>
      <pc:sldChg chg="delSp modSp mod">
        <pc:chgData name="景淳 詹" userId="efb101a757902745" providerId="LiveId" clId="{2CE38E3E-CBED-4B44-B865-8AC84E510404}" dt="2021-08-29T13:06:09.349" v="3832" actId="20577"/>
        <pc:sldMkLst>
          <pc:docMk/>
          <pc:sldMk cId="3125415165" sldId="256"/>
        </pc:sldMkLst>
        <pc:spChg chg="mod">
          <ac:chgData name="景淳 詹" userId="efb101a757902745" providerId="LiveId" clId="{2CE38E3E-CBED-4B44-B865-8AC84E510404}" dt="2021-08-29T13:06:09.349" v="3832" actId="20577"/>
          <ac:spMkLst>
            <pc:docMk/>
            <pc:sldMk cId="3125415165" sldId="256"/>
            <ac:spMk id="2" creationId="{C2FE5502-46C6-4F58-A7C8-2CB738C8EF4C}"/>
          </ac:spMkLst>
        </pc:spChg>
        <pc:spChg chg="del">
          <ac:chgData name="景淳 詹" userId="efb101a757902745" providerId="LiveId" clId="{2CE38E3E-CBED-4B44-B865-8AC84E510404}" dt="2021-08-23T05:50:36.376" v="571" actId="478"/>
          <ac:spMkLst>
            <pc:docMk/>
            <pc:sldMk cId="3125415165" sldId="256"/>
            <ac:spMk id="4" creationId="{A557FB55-EE84-4936-B02B-E9204408A039}"/>
          </ac:spMkLst>
        </pc:spChg>
      </pc:sldChg>
      <pc:sldChg chg="addSp delSp modSp new mod ord">
        <pc:chgData name="景淳 詹" userId="efb101a757902745" providerId="LiveId" clId="{2CE38E3E-CBED-4B44-B865-8AC84E510404}" dt="2021-08-24T06:47:44.433" v="2113" actId="1076"/>
        <pc:sldMkLst>
          <pc:docMk/>
          <pc:sldMk cId="3014919926" sldId="257"/>
        </pc:sldMkLst>
        <pc:spChg chg="mod">
          <ac:chgData name="景淳 詹" userId="efb101a757902745" providerId="LiveId" clId="{2CE38E3E-CBED-4B44-B865-8AC84E510404}" dt="2021-08-24T06:37:25.444" v="2001" actId="20577"/>
          <ac:spMkLst>
            <pc:docMk/>
            <pc:sldMk cId="3014919926" sldId="257"/>
            <ac:spMk id="2" creationId="{E0A9F5F5-23F8-4C19-8ED2-92FF06387563}"/>
          </ac:spMkLst>
        </pc:spChg>
        <pc:spChg chg="del">
          <ac:chgData name="景淳 詹" userId="efb101a757902745" providerId="LiveId" clId="{2CE38E3E-CBED-4B44-B865-8AC84E510404}" dt="2021-08-21T06:08:26.034" v="1" actId="931"/>
          <ac:spMkLst>
            <pc:docMk/>
            <pc:sldMk cId="3014919926" sldId="257"/>
            <ac:spMk id="3" creationId="{29D95FDB-58F7-4D3A-B8BE-B75716079911}"/>
          </ac:spMkLst>
        </pc:spChg>
        <pc:spChg chg="add del mod">
          <ac:chgData name="景淳 詹" userId="efb101a757902745" providerId="LiveId" clId="{2CE38E3E-CBED-4B44-B865-8AC84E510404}" dt="2021-08-24T06:45:35.815" v="2046"/>
          <ac:spMkLst>
            <pc:docMk/>
            <pc:sldMk cId="3014919926" sldId="257"/>
            <ac:spMk id="4" creationId="{D4B7DB87-68B1-4311-8616-1098B23E54C1}"/>
          </ac:spMkLst>
        </pc:spChg>
        <pc:spChg chg="add del mod">
          <ac:chgData name="景淳 詹" userId="efb101a757902745" providerId="LiveId" clId="{2CE38E3E-CBED-4B44-B865-8AC84E510404}" dt="2021-08-24T06:47:39.217" v="2111" actId="478"/>
          <ac:spMkLst>
            <pc:docMk/>
            <pc:sldMk cId="3014919926" sldId="257"/>
            <ac:spMk id="6" creationId="{5B8091FC-B612-46AA-93BC-032C64F11D23}"/>
          </ac:spMkLst>
        </pc:spChg>
        <pc:picChg chg="add mod ord">
          <ac:chgData name="景淳 詹" userId="efb101a757902745" providerId="LiveId" clId="{2CE38E3E-CBED-4B44-B865-8AC84E510404}" dt="2021-08-24T06:47:44.433" v="2113" actId="1076"/>
          <ac:picMkLst>
            <pc:docMk/>
            <pc:sldMk cId="3014919926" sldId="257"/>
            <ac:picMk id="5" creationId="{8B64341B-939E-47D3-80F0-4C8B89D1F259}"/>
          </ac:picMkLst>
        </pc:picChg>
      </pc:sldChg>
      <pc:sldChg chg="addSp delSp modSp new del mod">
        <pc:chgData name="景淳 詹" userId="efb101a757902745" providerId="LiveId" clId="{2CE38E3E-CBED-4B44-B865-8AC84E510404}" dt="2021-08-21T06:14:49.597" v="43" actId="47"/>
        <pc:sldMkLst>
          <pc:docMk/>
          <pc:sldMk cId="2389282749" sldId="258"/>
        </pc:sldMkLst>
        <pc:spChg chg="del">
          <ac:chgData name="景淳 詹" userId="efb101a757902745" providerId="LiveId" clId="{2CE38E3E-CBED-4B44-B865-8AC84E510404}" dt="2021-08-21T06:10:32.501" v="11" actId="931"/>
          <ac:spMkLst>
            <pc:docMk/>
            <pc:sldMk cId="2389282749" sldId="258"/>
            <ac:spMk id="3" creationId="{33D4C5ED-46D6-431A-889A-1C3C8C5C2B1A}"/>
          </ac:spMkLst>
        </pc:spChg>
        <pc:spChg chg="add del mod">
          <ac:chgData name="景淳 詹" userId="efb101a757902745" providerId="LiveId" clId="{2CE38E3E-CBED-4B44-B865-8AC84E510404}" dt="2021-08-21T06:11:39.415" v="20" actId="931"/>
          <ac:spMkLst>
            <pc:docMk/>
            <pc:sldMk cId="2389282749" sldId="258"/>
            <ac:spMk id="7" creationId="{13D2010E-DB73-4127-B449-200CF00A512B}"/>
          </ac:spMkLst>
        </pc:spChg>
        <pc:spChg chg="add mod">
          <ac:chgData name="景淳 詹" userId="efb101a757902745" providerId="LiveId" clId="{2CE38E3E-CBED-4B44-B865-8AC84E510404}" dt="2021-08-21T06:14:48.219" v="42" actId="478"/>
          <ac:spMkLst>
            <pc:docMk/>
            <pc:sldMk cId="2389282749" sldId="258"/>
            <ac:spMk id="11" creationId="{F068A6F2-069A-40CA-982C-429E5F9B6309}"/>
          </ac:spMkLst>
        </pc:spChg>
        <pc:picChg chg="add del mod ord">
          <ac:chgData name="景淳 詹" userId="efb101a757902745" providerId="LiveId" clId="{2CE38E3E-CBED-4B44-B865-8AC84E510404}" dt="2021-08-21T06:11:09.057" v="19" actId="478"/>
          <ac:picMkLst>
            <pc:docMk/>
            <pc:sldMk cId="2389282749" sldId="258"/>
            <ac:picMk id="5" creationId="{84105BDA-4B7C-48FA-9895-BC8B8CBB646A}"/>
          </ac:picMkLst>
        </pc:picChg>
        <pc:picChg chg="add del mod ord">
          <ac:chgData name="景淳 詹" userId="efb101a757902745" providerId="LiveId" clId="{2CE38E3E-CBED-4B44-B865-8AC84E510404}" dt="2021-08-21T06:14:48.219" v="42" actId="478"/>
          <ac:picMkLst>
            <pc:docMk/>
            <pc:sldMk cId="2389282749" sldId="258"/>
            <ac:picMk id="9" creationId="{5AF05827-ABBC-4254-B5E5-38A6D79A4C51}"/>
          </ac:picMkLst>
        </pc:picChg>
      </pc:sldChg>
      <pc:sldChg chg="addSp delSp modSp new mod">
        <pc:chgData name="景淳 詹" userId="efb101a757902745" providerId="LiveId" clId="{2CE38E3E-CBED-4B44-B865-8AC84E510404}" dt="2021-08-26T07:38:18.830" v="2582" actId="12"/>
        <pc:sldMkLst>
          <pc:docMk/>
          <pc:sldMk cId="2330133799" sldId="259"/>
        </pc:sldMkLst>
        <pc:spChg chg="mod">
          <ac:chgData name="景淳 詹" userId="efb101a757902745" providerId="LiveId" clId="{2CE38E3E-CBED-4B44-B865-8AC84E510404}" dt="2021-08-24T06:49:58.946" v="2136" actId="1076"/>
          <ac:spMkLst>
            <pc:docMk/>
            <pc:sldMk cId="2330133799" sldId="259"/>
            <ac:spMk id="2" creationId="{7FC54E64-0A2E-43F9-B49D-D3EE988120CD}"/>
          </ac:spMkLst>
        </pc:spChg>
        <pc:spChg chg="del">
          <ac:chgData name="景淳 詹" userId="efb101a757902745" providerId="LiveId" clId="{2CE38E3E-CBED-4B44-B865-8AC84E510404}" dt="2021-08-21T06:14:13.054" v="36" actId="931"/>
          <ac:spMkLst>
            <pc:docMk/>
            <pc:sldMk cId="2330133799" sldId="259"/>
            <ac:spMk id="3" creationId="{01E58856-2FBB-4F5E-AB98-8EA0D03392AB}"/>
          </ac:spMkLst>
        </pc:spChg>
        <pc:spChg chg="add del mod">
          <ac:chgData name="景淳 詹" userId="efb101a757902745" providerId="LiveId" clId="{2CE38E3E-CBED-4B44-B865-8AC84E510404}" dt="2021-08-24T06:36:03.558" v="1971" actId="931"/>
          <ac:spMkLst>
            <pc:docMk/>
            <pc:sldMk cId="2330133799" sldId="259"/>
            <ac:spMk id="5" creationId="{07F617A8-F49D-4402-BBF9-F75F31A1EE8D}"/>
          </ac:spMkLst>
        </pc:spChg>
        <pc:spChg chg="add del mod">
          <ac:chgData name="景淳 詹" userId="efb101a757902745" providerId="LiveId" clId="{2CE38E3E-CBED-4B44-B865-8AC84E510404}" dt="2021-08-23T05:45:12.450" v="520" actId="478"/>
          <ac:spMkLst>
            <pc:docMk/>
            <pc:sldMk cId="2330133799" sldId="259"/>
            <ac:spMk id="8" creationId="{29921BE0-C235-49A1-AE71-B10672F79960}"/>
          </ac:spMkLst>
        </pc:spChg>
        <pc:spChg chg="add mod">
          <ac:chgData name="景淳 詹" userId="efb101a757902745" providerId="LiveId" clId="{2CE38E3E-CBED-4B44-B865-8AC84E510404}" dt="2021-08-26T07:38:18.830" v="2582" actId="12"/>
          <ac:spMkLst>
            <pc:docMk/>
            <pc:sldMk cId="2330133799" sldId="259"/>
            <ac:spMk id="10" creationId="{EF011FF6-E2DF-49E9-9060-22EE1626CE59}"/>
          </ac:spMkLst>
        </pc:spChg>
        <pc:picChg chg="add del mod">
          <ac:chgData name="景淳 詹" userId="efb101a757902745" providerId="LiveId" clId="{2CE38E3E-CBED-4B44-B865-8AC84E510404}" dt="2021-08-21T06:14:07.616" v="35" actId="22"/>
          <ac:picMkLst>
            <pc:docMk/>
            <pc:sldMk cId="2330133799" sldId="259"/>
            <ac:picMk id="5" creationId="{379FDC0E-3E03-424B-9CE9-7C69AD72A6AE}"/>
          </ac:picMkLst>
        </pc:picChg>
        <pc:picChg chg="add del mod ord">
          <ac:chgData name="景淳 詹" userId="efb101a757902745" providerId="LiveId" clId="{2CE38E3E-CBED-4B44-B865-8AC84E510404}" dt="2021-08-24T06:35:55.666" v="1970" actId="478"/>
          <ac:picMkLst>
            <pc:docMk/>
            <pc:sldMk cId="2330133799" sldId="259"/>
            <ac:picMk id="7" creationId="{71BE19AC-36DA-478A-8A4E-29E902E2CEE8}"/>
          </ac:picMkLst>
        </pc:picChg>
        <pc:picChg chg="add mod ord">
          <ac:chgData name="景淳 詹" userId="efb101a757902745" providerId="LiveId" clId="{2CE38E3E-CBED-4B44-B865-8AC84E510404}" dt="2021-08-24T06:49:43.306" v="2133" actId="1076"/>
          <ac:picMkLst>
            <pc:docMk/>
            <pc:sldMk cId="2330133799" sldId="259"/>
            <ac:picMk id="9" creationId="{87D937D8-6BA4-4C24-B67F-FB636DAF24E1}"/>
          </ac:picMkLst>
        </pc:picChg>
      </pc:sldChg>
      <pc:sldChg chg="addSp delSp modSp new del mod">
        <pc:chgData name="景淳 詹" userId="efb101a757902745" providerId="LiveId" clId="{2CE38E3E-CBED-4B44-B865-8AC84E510404}" dt="2021-08-24T06:51:43.133" v="2156" actId="47"/>
        <pc:sldMkLst>
          <pc:docMk/>
          <pc:sldMk cId="1695647858" sldId="260"/>
        </pc:sldMkLst>
        <pc:spChg chg="mod">
          <ac:chgData name="景淳 詹" userId="efb101a757902745" providerId="LiveId" clId="{2CE38E3E-CBED-4B44-B865-8AC84E510404}" dt="2021-08-23T05:47:13.303" v="553" actId="20577"/>
          <ac:spMkLst>
            <pc:docMk/>
            <pc:sldMk cId="1695647858" sldId="260"/>
            <ac:spMk id="2" creationId="{A8EAABA7-6D4B-43DD-8516-863F80BBB467}"/>
          </ac:spMkLst>
        </pc:spChg>
        <pc:spChg chg="del">
          <ac:chgData name="景淳 詹" userId="efb101a757902745" providerId="LiveId" clId="{2CE38E3E-CBED-4B44-B865-8AC84E510404}" dt="2021-08-21T06:19:18.051" v="56" actId="931"/>
          <ac:spMkLst>
            <pc:docMk/>
            <pc:sldMk cId="1695647858" sldId="260"/>
            <ac:spMk id="3" creationId="{A38CC17A-164E-43DF-8383-666549F5302E}"/>
          </ac:spMkLst>
        </pc:spChg>
        <pc:spChg chg="add del mod">
          <ac:chgData name="景淳 詹" userId="efb101a757902745" providerId="LiveId" clId="{2CE38E3E-CBED-4B44-B865-8AC84E510404}" dt="2021-08-24T06:38:52.776" v="2003" actId="931"/>
          <ac:spMkLst>
            <pc:docMk/>
            <pc:sldMk cId="1695647858" sldId="260"/>
            <ac:spMk id="6" creationId="{73630236-56D2-4233-86FE-A6824E2D3A87}"/>
          </ac:spMkLst>
        </pc:spChg>
        <pc:spChg chg="add del mod">
          <ac:chgData name="景淳 詹" userId="efb101a757902745" providerId="LiveId" clId="{2CE38E3E-CBED-4B44-B865-8AC84E510404}" dt="2021-08-24T06:51:12.666" v="2145" actId="478"/>
          <ac:spMkLst>
            <pc:docMk/>
            <pc:sldMk cId="1695647858" sldId="260"/>
            <ac:spMk id="9" creationId="{57E128DC-7C7D-4A65-AD41-19901D6BB5D7}"/>
          </ac:spMkLst>
        </pc:spChg>
        <pc:picChg chg="add del mod ord">
          <ac:chgData name="景淳 詹" userId="efb101a757902745" providerId="LiveId" clId="{2CE38E3E-CBED-4B44-B865-8AC84E510404}" dt="2021-08-24T06:38:45.459" v="2002" actId="478"/>
          <ac:picMkLst>
            <pc:docMk/>
            <pc:sldMk cId="1695647858" sldId="260"/>
            <ac:picMk id="5" creationId="{AC886972-DCAE-47AC-A4D8-7A3AEB9A4F10}"/>
          </ac:picMkLst>
        </pc:picChg>
        <pc:picChg chg="add mod ord">
          <ac:chgData name="景淳 詹" userId="efb101a757902745" providerId="LiveId" clId="{2CE38E3E-CBED-4B44-B865-8AC84E510404}" dt="2021-08-24T06:38:56.518" v="2004" actId="1076"/>
          <ac:picMkLst>
            <pc:docMk/>
            <pc:sldMk cId="1695647858" sldId="260"/>
            <ac:picMk id="8" creationId="{6D30F242-1B3B-41BD-B5C0-9CAC8FB04C08}"/>
          </ac:picMkLst>
        </pc:picChg>
      </pc:sldChg>
      <pc:sldChg chg="addSp delSp modSp new del mod">
        <pc:chgData name="景淳 詹" userId="efb101a757902745" providerId="LiveId" clId="{2CE38E3E-CBED-4B44-B865-8AC84E510404}" dt="2021-08-24T06:34:20.590" v="1969" actId="47"/>
        <pc:sldMkLst>
          <pc:docMk/>
          <pc:sldMk cId="2234119369" sldId="261"/>
        </pc:sldMkLst>
        <pc:spChg chg="mod">
          <ac:chgData name="景淳 詹" userId="efb101a757902745" providerId="LiveId" clId="{2CE38E3E-CBED-4B44-B865-8AC84E510404}" dt="2021-08-23T05:48:21.442" v="566" actId="20577"/>
          <ac:spMkLst>
            <pc:docMk/>
            <pc:sldMk cId="2234119369" sldId="261"/>
            <ac:spMk id="2" creationId="{84161B8B-0861-4068-AAEA-0D2596AD7EA4}"/>
          </ac:spMkLst>
        </pc:spChg>
        <pc:spChg chg="del">
          <ac:chgData name="景淳 詹" userId="efb101a757902745" providerId="LiveId" clId="{2CE38E3E-CBED-4B44-B865-8AC84E510404}" dt="2021-08-21T06:22:26.849" v="60" actId="931"/>
          <ac:spMkLst>
            <pc:docMk/>
            <pc:sldMk cId="2234119369" sldId="261"/>
            <ac:spMk id="3" creationId="{AED5D7BA-5489-43D8-9867-05BDC24E18B7}"/>
          </ac:spMkLst>
        </pc:spChg>
        <pc:spChg chg="add mod">
          <ac:chgData name="景淳 詹" userId="efb101a757902745" providerId="LiveId" clId="{2CE38E3E-CBED-4B44-B865-8AC84E510404}" dt="2021-08-24T06:32:56.199" v="1960" actId="1076"/>
          <ac:spMkLst>
            <pc:docMk/>
            <pc:sldMk cId="2234119369" sldId="261"/>
            <ac:spMk id="4" creationId="{4C6CA305-B1A8-49D4-87C1-01CD151F0B93}"/>
          </ac:spMkLst>
        </pc:spChg>
        <pc:picChg chg="add mod ord">
          <ac:chgData name="景淳 詹" userId="efb101a757902745" providerId="LiveId" clId="{2CE38E3E-CBED-4B44-B865-8AC84E510404}" dt="2021-08-23T05:48:51.237" v="568" actId="1076"/>
          <ac:picMkLst>
            <pc:docMk/>
            <pc:sldMk cId="2234119369" sldId="261"/>
            <ac:picMk id="5" creationId="{FF939B8B-8418-470D-B0CC-09FAA0C9A232}"/>
          </ac:picMkLst>
        </pc:picChg>
        <pc:picChg chg="add mod">
          <ac:chgData name="景淳 詹" userId="efb101a757902745" providerId="LiveId" clId="{2CE38E3E-CBED-4B44-B865-8AC84E510404}" dt="2021-08-23T05:48:47.772" v="567" actId="1076"/>
          <ac:picMkLst>
            <pc:docMk/>
            <pc:sldMk cId="2234119369" sldId="261"/>
            <ac:picMk id="7" creationId="{267710F8-6A18-479A-957C-B773AF000836}"/>
          </ac:picMkLst>
        </pc:picChg>
      </pc:sldChg>
      <pc:sldChg chg="addSp delSp modSp new del mod">
        <pc:chgData name="景淳 詹" userId="efb101a757902745" providerId="LiveId" clId="{2CE38E3E-CBED-4B44-B865-8AC84E510404}" dt="2021-08-24T06:55:51.172" v="2163" actId="47"/>
        <pc:sldMkLst>
          <pc:docMk/>
          <pc:sldMk cId="1388489545" sldId="262"/>
        </pc:sldMkLst>
        <pc:spChg chg="mod">
          <ac:chgData name="景淳 詹" userId="efb101a757902745" providerId="LiveId" clId="{2CE38E3E-CBED-4B44-B865-8AC84E510404}" dt="2021-08-23T05:57:06.600" v="613" actId="20577"/>
          <ac:spMkLst>
            <pc:docMk/>
            <pc:sldMk cId="1388489545" sldId="262"/>
            <ac:spMk id="2" creationId="{A38C3275-A7F7-4BB5-AB58-91A5DF00C7F5}"/>
          </ac:spMkLst>
        </pc:spChg>
        <pc:spChg chg="del">
          <ac:chgData name="景淳 詹" userId="efb101a757902745" providerId="LiveId" clId="{2CE38E3E-CBED-4B44-B865-8AC84E510404}" dt="2021-08-21T06:25:40.511" v="72" actId="931"/>
          <ac:spMkLst>
            <pc:docMk/>
            <pc:sldMk cId="1388489545" sldId="262"/>
            <ac:spMk id="3" creationId="{2ACB8BCA-A321-4025-BEB3-59D78EAA3B78}"/>
          </ac:spMkLst>
        </pc:spChg>
        <pc:spChg chg="add del mod">
          <ac:chgData name="景淳 詹" userId="efb101a757902745" providerId="LiveId" clId="{2CE38E3E-CBED-4B44-B865-8AC84E510404}" dt="2021-08-24T06:40:46.251" v="2010" actId="931"/>
          <ac:spMkLst>
            <pc:docMk/>
            <pc:sldMk cId="1388489545" sldId="262"/>
            <ac:spMk id="6" creationId="{232BFD8F-2AC7-45B7-B59A-D69761363F27}"/>
          </ac:spMkLst>
        </pc:spChg>
        <pc:picChg chg="add del mod ord">
          <ac:chgData name="景淳 詹" userId="efb101a757902745" providerId="LiveId" clId="{2CE38E3E-CBED-4B44-B865-8AC84E510404}" dt="2021-08-24T06:40:39.552" v="2009" actId="478"/>
          <ac:picMkLst>
            <pc:docMk/>
            <pc:sldMk cId="1388489545" sldId="262"/>
            <ac:picMk id="5" creationId="{F54659FB-BCD3-4F66-912B-2C613AAE306B}"/>
          </ac:picMkLst>
        </pc:picChg>
        <pc:picChg chg="add mod ord">
          <ac:chgData name="景淳 詹" userId="efb101a757902745" providerId="LiveId" clId="{2CE38E3E-CBED-4B44-B865-8AC84E510404}" dt="2021-08-24T06:40:49.536" v="2013" actId="1076"/>
          <ac:picMkLst>
            <pc:docMk/>
            <pc:sldMk cId="1388489545" sldId="262"/>
            <ac:picMk id="8" creationId="{C4B6C64A-E469-43F1-BCB3-C1AE00A0A2DF}"/>
          </ac:picMkLst>
        </pc:picChg>
      </pc:sldChg>
      <pc:sldChg chg="addSp delSp modSp new del mod">
        <pc:chgData name="景淳 詹" userId="efb101a757902745" providerId="LiveId" clId="{2CE38E3E-CBED-4B44-B865-8AC84E510404}" dt="2021-08-24T07:02:07.654" v="2216" actId="47"/>
        <pc:sldMkLst>
          <pc:docMk/>
          <pc:sldMk cId="2190800249" sldId="263"/>
        </pc:sldMkLst>
        <pc:spChg chg="mod">
          <ac:chgData name="景淳 詹" userId="efb101a757902745" providerId="LiveId" clId="{2CE38E3E-CBED-4B44-B865-8AC84E510404}" dt="2021-08-23T05:59:09.583" v="633" actId="20577"/>
          <ac:spMkLst>
            <pc:docMk/>
            <pc:sldMk cId="2190800249" sldId="263"/>
            <ac:spMk id="2" creationId="{A83DCB15-2D79-4A43-9874-1A264B170413}"/>
          </ac:spMkLst>
        </pc:spChg>
        <pc:spChg chg="del">
          <ac:chgData name="景淳 詹" userId="efb101a757902745" providerId="LiveId" clId="{2CE38E3E-CBED-4B44-B865-8AC84E510404}" dt="2021-08-21T06:28:22.937" v="82" actId="931"/>
          <ac:spMkLst>
            <pc:docMk/>
            <pc:sldMk cId="2190800249" sldId="263"/>
            <ac:spMk id="3" creationId="{3B2B6813-B0B7-41AF-82B7-4A086E0D76AE}"/>
          </ac:spMkLst>
        </pc:spChg>
        <pc:spChg chg="add del mod">
          <ac:chgData name="景淳 詹" userId="efb101a757902745" providerId="LiveId" clId="{2CE38E3E-CBED-4B44-B865-8AC84E510404}" dt="2021-08-24T06:41:53.042" v="2015" actId="931"/>
          <ac:spMkLst>
            <pc:docMk/>
            <pc:sldMk cId="2190800249" sldId="263"/>
            <ac:spMk id="5" creationId="{5B654FC8-CADF-48F5-94D8-D90613CE147E}"/>
          </ac:spMkLst>
        </pc:spChg>
        <pc:picChg chg="add del mod">
          <ac:chgData name="景淳 詹" userId="efb101a757902745" providerId="LiveId" clId="{2CE38E3E-CBED-4B44-B865-8AC84E510404}" dt="2021-08-21T06:28:17.835" v="81" actId="22"/>
          <ac:picMkLst>
            <pc:docMk/>
            <pc:sldMk cId="2190800249" sldId="263"/>
            <ac:picMk id="5" creationId="{BE908D20-50AC-4566-A1A8-3E5260F2C7D0}"/>
          </ac:picMkLst>
        </pc:picChg>
        <pc:picChg chg="add del mod ord">
          <ac:chgData name="景淳 詹" userId="efb101a757902745" providerId="LiveId" clId="{2CE38E3E-CBED-4B44-B865-8AC84E510404}" dt="2021-08-24T06:41:46.508" v="2014" actId="478"/>
          <ac:picMkLst>
            <pc:docMk/>
            <pc:sldMk cId="2190800249" sldId="263"/>
            <ac:picMk id="7" creationId="{026B4AC9-1AF9-4231-B0BB-A3274829C1D5}"/>
          </ac:picMkLst>
        </pc:picChg>
        <pc:picChg chg="add mod ord">
          <ac:chgData name="景淳 詹" userId="efb101a757902745" providerId="LiveId" clId="{2CE38E3E-CBED-4B44-B865-8AC84E510404}" dt="2021-08-24T06:42:19.332" v="2025" actId="1076"/>
          <ac:picMkLst>
            <pc:docMk/>
            <pc:sldMk cId="2190800249" sldId="263"/>
            <ac:picMk id="8" creationId="{76616DC4-017E-4FAC-AE69-BF0457ACDCE7}"/>
          </ac:picMkLst>
        </pc:picChg>
      </pc:sldChg>
      <pc:sldChg chg="addSp delSp modSp new mod">
        <pc:chgData name="景淳 詹" userId="efb101a757902745" providerId="LiveId" clId="{2CE38E3E-CBED-4B44-B865-8AC84E510404}" dt="2021-08-26T09:55:18.891" v="2959" actId="1076"/>
        <pc:sldMkLst>
          <pc:docMk/>
          <pc:sldMk cId="124774166" sldId="264"/>
        </pc:sldMkLst>
        <pc:spChg chg="mod">
          <ac:chgData name="景淳 詹" userId="efb101a757902745" providerId="LiveId" clId="{2CE38E3E-CBED-4B44-B865-8AC84E510404}" dt="2021-08-26T09:55:18.891" v="2959" actId="1076"/>
          <ac:spMkLst>
            <pc:docMk/>
            <pc:sldMk cId="124774166" sldId="264"/>
            <ac:spMk id="2" creationId="{B7BFC88D-7D60-4DD5-A612-A37440F7CBCF}"/>
          </ac:spMkLst>
        </pc:spChg>
        <pc:spChg chg="del">
          <ac:chgData name="景淳 詹" userId="efb101a757902745" providerId="LiveId" clId="{2CE38E3E-CBED-4B44-B865-8AC84E510404}" dt="2021-08-21T06:30:34.464" v="84" actId="931"/>
          <ac:spMkLst>
            <pc:docMk/>
            <pc:sldMk cId="124774166" sldId="264"/>
            <ac:spMk id="3" creationId="{E852277E-9ED9-4964-927A-DE49B70B019F}"/>
          </ac:spMkLst>
        </pc:spChg>
        <pc:spChg chg="add del mod">
          <ac:chgData name="景淳 詹" userId="efb101a757902745" providerId="LiveId" clId="{2CE38E3E-CBED-4B44-B865-8AC84E510404}" dt="2021-08-23T10:12:21.386" v="1578" actId="931"/>
          <ac:spMkLst>
            <pc:docMk/>
            <pc:sldMk cId="124774166" sldId="264"/>
            <ac:spMk id="6" creationId="{6F93E9CF-8C86-4933-8BF0-9D785A937631}"/>
          </ac:spMkLst>
        </pc:spChg>
        <pc:spChg chg="add mod">
          <ac:chgData name="景淳 詹" userId="efb101a757902745" providerId="LiveId" clId="{2CE38E3E-CBED-4B44-B865-8AC84E510404}" dt="2021-08-24T07:12:27.427" v="2323" actId="20577"/>
          <ac:spMkLst>
            <pc:docMk/>
            <pc:sldMk cId="124774166" sldId="264"/>
            <ac:spMk id="12" creationId="{1564E523-B958-4C0C-AAFE-DC698133D1B2}"/>
          </ac:spMkLst>
        </pc:spChg>
        <pc:picChg chg="add del mod ord">
          <ac:chgData name="景淳 詹" userId="efb101a757902745" providerId="LiveId" clId="{2CE38E3E-CBED-4B44-B865-8AC84E510404}" dt="2021-08-23T10:09:32.744" v="1573" actId="478"/>
          <ac:picMkLst>
            <pc:docMk/>
            <pc:sldMk cId="124774166" sldId="264"/>
            <ac:picMk id="5" creationId="{BB62BC60-2CFA-4AFA-B92D-BE098903B084}"/>
          </ac:picMkLst>
        </pc:picChg>
        <pc:picChg chg="add del mod ord">
          <ac:chgData name="景淳 詹" userId="efb101a757902745" providerId="LiveId" clId="{2CE38E3E-CBED-4B44-B865-8AC84E510404}" dt="2021-08-23T10:12:16.180" v="1577" actId="22"/>
          <ac:picMkLst>
            <pc:docMk/>
            <pc:sldMk cId="124774166" sldId="264"/>
            <ac:picMk id="8" creationId="{D663EFCB-009C-4467-B9FA-1B4FBF988543}"/>
          </ac:picMkLst>
        </pc:picChg>
        <pc:picChg chg="add del mod ord">
          <ac:chgData name="景淳 詹" userId="efb101a757902745" providerId="LiveId" clId="{2CE38E3E-CBED-4B44-B865-8AC84E510404}" dt="2021-08-24T07:04:17.989" v="2226" actId="478"/>
          <ac:picMkLst>
            <pc:docMk/>
            <pc:sldMk cId="124774166" sldId="264"/>
            <ac:picMk id="10" creationId="{0F2D6778-546B-4B8B-913B-3290D560025A}"/>
          </ac:picMkLst>
        </pc:picChg>
        <pc:picChg chg="add mod ord">
          <ac:chgData name="景淳 詹" userId="efb101a757902745" providerId="LiveId" clId="{2CE38E3E-CBED-4B44-B865-8AC84E510404}" dt="2021-08-24T07:06:30.504" v="2293" actId="167"/>
          <ac:picMkLst>
            <pc:docMk/>
            <pc:sldMk cId="124774166" sldId="264"/>
            <ac:picMk id="14" creationId="{6EAA0024-9824-4943-B634-DA7497573FD1}"/>
          </ac:picMkLst>
        </pc:picChg>
      </pc:sldChg>
      <pc:sldChg chg="addSp delSp modSp new del mod">
        <pc:chgData name="景淳 詹" userId="efb101a757902745" providerId="LiveId" clId="{2CE38E3E-CBED-4B44-B865-8AC84E510404}" dt="2021-08-27T06:49:54.819" v="3001" actId="47"/>
        <pc:sldMkLst>
          <pc:docMk/>
          <pc:sldMk cId="288364234" sldId="265"/>
        </pc:sldMkLst>
        <pc:spChg chg="mod">
          <ac:chgData name="景淳 詹" userId="efb101a757902745" providerId="LiveId" clId="{2CE38E3E-CBED-4B44-B865-8AC84E510404}" dt="2021-08-23T06:03:07.212" v="665"/>
          <ac:spMkLst>
            <pc:docMk/>
            <pc:sldMk cId="288364234" sldId="265"/>
            <ac:spMk id="2" creationId="{8395078C-6366-4725-86BF-0F12247162B2}"/>
          </ac:spMkLst>
        </pc:spChg>
        <pc:spChg chg="del">
          <ac:chgData name="景淳 詹" userId="efb101a757902745" providerId="LiveId" clId="{2CE38E3E-CBED-4B44-B865-8AC84E510404}" dt="2021-08-21T06:36:04.640" v="96" actId="931"/>
          <ac:spMkLst>
            <pc:docMk/>
            <pc:sldMk cId="288364234" sldId="265"/>
            <ac:spMk id="3" creationId="{818CA17A-ADFC-4627-8810-8F82FF4A21E8}"/>
          </ac:spMkLst>
        </pc:spChg>
        <pc:spChg chg="add del mod">
          <ac:chgData name="景淳 詹" userId="efb101a757902745" providerId="LiveId" clId="{2CE38E3E-CBED-4B44-B865-8AC84E510404}" dt="2021-08-26T09:54:53.957" v="2951" actId="931"/>
          <ac:spMkLst>
            <pc:docMk/>
            <pc:sldMk cId="288364234" sldId="265"/>
            <ac:spMk id="5" creationId="{C147830E-C0D7-421F-AFBD-5267D9298723}"/>
          </ac:spMkLst>
        </pc:spChg>
        <pc:spChg chg="add del mod">
          <ac:chgData name="景淳 詹" userId="efb101a757902745" providerId="LiveId" clId="{2CE38E3E-CBED-4B44-B865-8AC84E510404}" dt="2021-08-21T06:37:14.840" v="107" actId="931"/>
          <ac:spMkLst>
            <pc:docMk/>
            <pc:sldMk cId="288364234" sldId="265"/>
            <ac:spMk id="7" creationId="{7552605E-F987-4710-9D3C-9B41F3546D5A}"/>
          </ac:spMkLst>
        </pc:spChg>
        <pc:spChg chg="add del mod">
          <ac:chgData name="景淳 詹" userId="efb101a757902745" providerId="LiveId" clId="{2CE38E3E-CBED-4B44-B865-8AC84E510404}" dt="2021-08-26T09:57:32.838" v="2961" actId="931"/>
          <ac:spMkLst>
            <pc:docMk/>
            <pc:sldMk cId="288364234" sldId="265"/>
            <ac:spMk id="10" creationId="{2E0CA834-CEE4-461B-ADB0-104359419B45}"/>
          </ac:spMkLst>
        </pc:spChg>
        <pc:picChg chg="add del mod ord">
          <ac:chgData name="景淳 詹" userId="efb101a757902745" providerId="LiveId" clId="{2CE38E3E-CBED-4B44-B865-8AC84E510404}" dt="2021-08-21T06:37:08.780" v="106" actId="478"/>
          <ac:picMkLst>
            <pc:docMk/>
            <pc:sldMk cId="288364234" sldId="265"/>
            <ac:picMk id="5" creationId="{1279FC19-99AF-4F7B-9D1B-C2CC81450426}"/>
          </ac:picMkLst>
        </pc:picChg>
        <pc:picChg chg="add del mod ord">
          <ac:chgData name="景淳 詹" userId="efb101a757902745" providerId="LiveId" clId="{2CE38E3E-CBED-4B44-B865-8AC84E510404}" dt="2021-08-26T09:56:11.840" v="2960" actId="478"/>
          <ac:picMkLst>
            <pc:docMk/>
            <pc:sldMk cId="288364234" sldId="265"/>
            <ac:picMk id="7" creationId="{A21EB8B2-4A24-4CA2-BD72-1B8A2CA0D836}"/>
          </ac:picMkLst>
        </pc:picChg>
        <pc:picChg chg="add del mod ord">
          <ac:chgData name="景淳 詹" userId="efb101a757902745" providerId="LiveId" clId="{2CE38E3E-CBED-4B44-B865-8AC84E510404}" dt="2021-08-26T09:54:43.010" v="2950" actId="478"/>
          <ac:picMkLst>
            <pc:docMk/>
            <pc:sldMk cId="288364234" sldId="265"/>
            <ac:picMk id="9" creationId="{E7651375-DD15-4D0B-883B-C8B457E0D126}"/>
          </ac:picMkLst>
        </pc:picChg>
        <pc:picChg chg="add mod ord">
          <ac:chgData name="景淳 詹" userId="efb101a757902745" providerId="LiveId" clId="{2CE38E3E-CBED-4B44-B865-8AC84E510404}" dt="2021-08-26T09:57:40.239" v="2966" actId="1076"/>
          <ac:picMkLst>
            <pc:docMk/>
            <pc:sldMk cId="288364234" sldId="265"/>
            <ac:picMk id="12" creationId="{6394936F-6138-4B9B-8102-AFDC2341D02D}"/>
          </ac:picMkLst>
        </pc:picChg>
      </pc:sldChg>
      <pc:sldChg chg="addSp delSp modSp new del mod">
        <pc:chgData name="景淳 詹" userId="efb101a757902745" providerId="LiveId" clId="{2CE38E3E-CBED-4B44-B865-8AC84E510404}" dt="2021-08-24T07:14:20.193" v="2332" actId="47"/>
        <pc:sldMkLst>
          <pc:docMk/>
          <pc:sldMk cId="3629438238" sldId="266"/>
        </pc:sldMkLst>
        <pc:spChg chg="mod">
          <ac:chgData name="景淳 詹" userId="efb101a757902745" providerId="LiveId" clId="{2CE38E3E-CBED-4B44-B865-8AC84E510404}" dt="2021-08-23T06:08:00.158" v="688"/>
          <ac:spMkLst>
            <pc:docMk/>
            <pc:sldMk cId="3629438238" sldId="266"/>
            <ac:spMk id="2" creationId="{3C53002A-A73C-4540-B5D8-DC80C96F0668}"/>
          </ac:spMkLst>
        </pc:spChg>
        <pc:spChg chg="del">
          <ac:chgData name="景淳 詹" userId="efb101a757902745" providerId="LiveId" clId="{2CE38E3E-CBED-4B44-B865-8AC84E510404}" dt="2021-08-21T06:38:28.178" v="112" actId="931"/>
          <ac:spMkLst>
            <pc:docMk/>
            <pc:sldMk cId="3629438238" sldId="266"/>
            <ac:spMk id="3" creationId="{C674F0EB-14E6-495A-9EBE-ABE1F7506933}"/>
          </ac:spMkLst>
        </pc:spChg>
        <pc:spChg chg="add del mod">
          <ac:chgData name="景淳 詹" userId="efb101a757902745" providerId="LiveId" clId="{2CE38E3E-CBED-4B44-B865-8AC84E510404}" dt="2021-08-24T06:43:18.093" v="2027" actId="931"/>
          <ac:spMkLst>
            <pc:docMk/>
            <pc:sldMk cId="3629438238" sldId="266"/>
            <ac:spMk id="6" creationId="{CA8B01A7-8EF4-465A-9D1E-31A859A0FB60}"/>
          </ac:spMkLst>
        </pc:spChg>
        <pc:picChg chg="add del mod ord">
          <ac:chgData name="景淳 詹" userId="efb101a757902745" providerId="LiveId" clId="{2CE38E3E-CBED-4B44-B865-8AC84E510404}" dt="2021-08-24T06:43:11.913" v="2026" actId="478"/>
          <ac:picMkLst>
            <pc:docMk/>
            <pc:sldMk cId="3629438238" sldId="266"/>
            <ac:picMk id="5" creationId="{EB9FFB7E-9C1E-4A53-8FCD-6DF4F362FDB4}"/>
          </ac:picMkLst>
        </pc:picChg>
        <pc:picChg chg="add mod ord">
          <ac:chgData name="景淳 詹" userId="efb101a757902745" providerId="LiveId" clId="{2CE38E3E-CBED-4B44-B865-8AC84E510404}" dt="2021-08-24T06:51:57.625" v="2157" actId="1076"/>
          <ac:picMkLst>
            <pc:docMk/>
            <pc:sldMk cId="3629438238" sldId="266"/>
            <ac:picMk id="8" creationId="{51FE5685-B790-4E4B-80A0-9662BD388F02}"/>
          </ac:picMkLst>
        </pc:picChg>
      </pc:sldChg>
      <pc:sldChg chg="addSp delSp modSp new mod">
        <pc:chgData name="景淳 詹" userId="efb101a757902745" providerId="LiveId" clId="{2CE38E3E-CBED-4B44-B865-8AC84E510404}" dt="2021-08-23T06:21:01.138" v="730" actId="20577"/>
        <pc:sldMkLst>
          <pc:docMk/>
          <pc:sldMk cId="2512735321" sldId="267"/>
        </pc:sldMkLst>
        <pc:spChg chg="mod">
          <ac:chgData name="景淳 詹" userId="efb101a757902745" providerId="LiveId" clId="{2CE38E3E-CBED-4B44-B865-8AC84E510404}" dt="2021-08-23T06:21:01.138" v="730" actId="20577"/>
          <ac:spMkLst>
            <pc:docMk/>
            <pc:sldMk cId="2512735321" sldId="267"/>
            <ac:spMk id="2" creationId="{C7B0C709-A09F-4981-A8F5-E214985C62DA}"/>
          </ac:spMkLst>
        </pc:spChg>
        <pc:spChg chg="del">
          <ac:chgData name="景淳 詹" userId="efb101a757902745" providerId="LiveId" clId="{2CE38E3E-CBED-4B44-B865-8AC84E510404}" dt="2021-08-21T06:41:21.773" v="119" actId="931"/>
          <ac:spMkLst>
            <pc:docMk/>
            <pc:sldMk cId="2512735321" sldId="267"/>
            <ac:spMk id="3" creationId="{1C6B1C6B-0CF8-46F0-9173-2FC2239BC77B}"/>
          </ac:spMkLst>
        </pc:spChg>
        <pc:spChg chg="add del mod">
          <ac:chgData name="景淳 詹" userId="efb101a757902745" providerId="LiveId" clId="{2CE38E3E-CBED-4B44-B865-8AC84E510404}" dt="2021-08-21T08:23:08.634" v="413" actId="478"/>
          <ac:spMkLst>
            <pc:docMk/>
            <pc:sldMk cId="2512735321" sldId="267"/>
            <ac:spMk id="9" creationId="{5C60FE08-2B39-4E65-8C5A-764B8BBE3DB6}"/>
          </ac:spMkLst>
        </pc:spChg>
        <pc:spChg chg="add del mod">
          <ac:chgData name="景淳 詹" userId="efb101a757902745" providerId="LiveId" clId="{2CE38E3E-CBED-4B44-B865-8AC84E510404}" dt="2021-08-21T08:24:18.711" v="415" actId="931"/>
          <ac:spMkLst>
            <pc:docMk/>
            <pc:sldMk cId="2512735321" sldId="267"/>
            <ac:spMk id="11" creationId="{6FF305CF-BD05-466D-B232-5168F8E1B6A6}"/>
          </ac:spMkLst>
        </pc:spChg>
        <pc:picChg chg="add del mod ord">
          <ac:chgData name="景淳 詹" userId="efb101a757902745" providerId="LiveId" clId="{2CE38E3E-CBED-4B44-B865-8AC84E510404}" dt="2021-08-21T08:24:13.901" v="414" actId="478"/>
          <ac:picMkLst>
            <pc:docMk/>
            <pc:sldMk cId="2512735321" sldId="267"/>
            <ac:picMk id="5" creationId="{4D4A6DB0-DBA6-4F4D-B772-770EDBD37266}"/>
          </ac:picMkLst>
        </pc:picChg>
        <pc:picChg chg="add del mod">
          <ac:chgData name="景淳 詹" userId="efb101a757902745" providerId="LiveId" clId="{2CE38E3E-CBED-4B44-B865-8AC84E510404}" dt="2021-08-21T06:42:34.966" v="133" actId="478"/>
          <ac:picMkLst>
            <pc:docMk/>
            <pc:sldMk cId="2512735321" sldId="267"/>
            <ac:picMk id="7" creationId="{A7A524D2-4E05-44E6-B8AD-3F0F96646482}"/>
          </ac:picMkLst>
        </pc:picChg>
        <pc:picChg chg="add mod ord">
          <ac:chgData name="景淳 詹" userId="efb101a757902745" providerId="LiveId" clId="{2CE38E3E-CBED-4B44-B865-8AC84E510404}" dt="2021-08-21T08:24:25.774" v="417" actId="1076"/>
          <ac:picMkLst>
            <pc:docMk/>
            <pc:sldMk cId="2512735321" sldId="267"/>
            <ac:picMk id="13" creationId="{674B166A-1A8E-4F84-81B4-B9C9B3813873}"/>
          </ac:picMkLst>
        </pc:picChg>
        <pc:picChg chg="add mod">
          <ac:chgData name="景淳 詹" userId="efb101a757902745" providerId="LiveId" clId="{2CE38E3E-CBED-4B44-B865-8AC84E510404}" dt="2021-08-21T08:25:59.130" v="423" actId="1076"/>
          <ac:picMkLst>
            <pc:docMk/>
            <pc:sldMk cId="2512735321" sldId="267"/>
            <ac:picMk id="15" creationId="{247AF4EB-4627-4D5E-A858-7B5867C4EA38}"/>
          </ac:picMkLst>
        </pc:picChg>
      </pc:sldChg>
      <pc:sldChg chg="addSp delSp modSp new del mod">
        <pc:chgData name="景淳 詹" userId="efb101a757902745" providerId="LiveId" clId="{2CE38E3E-CBED-4B44-B865-8AC84E510404}" dt="2021-08-23T06:12:20.833" v="696" actId="47"/>
        <pc:sldMkLst>
          <pc:docMk/>
          <pc:sldMk cId="3307457164" sldId="268"/>
        </pc:sldMkLst>
        <pc:spChg chg="del">
          <ac:chgData name="景淳 詹" userId="efb101a757902745" providerId="LiveId" clId="{2CE38E3E-CBED-4B44-B865-8AC84E510404}" dt="2021-08-21T06:42:50.932" v="139" actId="931"/>
          <ac:spMkLst>
            <pc:docMk/>
            <pc:sldMk cId="3307457164" sldId="268"/>
            <ac:spMk id="3" creationId="{BA12825F-C665-4B76-B252-682A39CF3EC7}"/>
          </ac:spMkLst>
        </pc:spChg>
        <pc:picChg chg="add del mod">
          <ac:chgData name="景淳 詹" userId="efb101a757902745" providerId="LiveId" clId="{2CE38E3E-CBED-4B44-B865-8AC84E510404}" dt="2021-08-21T06:42:46.013" v="138" actId="22"/>
          <ac:picMkLst>
            <pc:docMk/>
            <pc:sldMk cId="3307457164" sldId="268"/>
            <ac:picMk id="5" creationId="{3B8E2088-5588-429F-9F57-51F20EC2C88B}"/>
          </ac:picMkLst>
        </pc:picChg>
        <pc:picChg chg="add mod ord">
          <ac:chgData name="景淳 詹" userId="efb101a757902745" providerId="LiveId" clId="{2CE38E3E-CBED-4B44-B865-8AC84E510404}" dt="2021-08-21T06:42:56.113" v="142" actId="14100"/>
          <ac:picMkLst>
            <pc:docMk/>
            <pc:sldMk cId="3307457164" sldId="268"/>
            <ac:picMk id="7" creationId="{2C5D18F0-E855-43DE-9591-8A5661B1DEBB}"/>
          </ac:picMkLst>
        </pc:picChg>
      </pc:sldChg>
      <pc:sldChg chg="addSp delSp modSp new del mod">
        <pc:chgData name="景淳 詹" userId="efb101a757902745" providerId="LiveId" clId="{2CE38E3E-CBED-4B44-B865-8AC84E510404}" dt="2021-08-23T06:27:10.862" v="752" actId="47"/>
        <pc:sldMkLst>
          <pc:docMk/>
          <pc:sldMk cId="2138749097" sldId="269"/>
        </pc:sldMkLst>
        <pc:spChg chg="del">
          <ac:chgData name="景淳 詹" userId="efb101a757902745" providerId="LiveId" clId="{2CE38E3E-CBED-4B44-B865-8AC84E510404}" dt="2021-08-21T06:46:04.722" v="144" actId="931"/>
          <ac:spMkLst>
            <pc:docMk/>
            <pc:sldMk cId="2138749097" sldId="269"/>
            <ac:spMk id="3" creationId="{DC28CBE6-95AB-4917-B47A-B0B14CF7E8D3}"/>
          </ac:spMkLst>
        </pc:spChg>
        <pc:picChg chg="add mod ord">
          <ac:chgData name="景淳 詹" userId="efb101a757902745" providerId="LiveId" clId="{2CE38E3E-CBED-4B44-B865-8AC84E510404}" dt="2021-08-23T06:23:01.937" v="733" actId="1076"/>
          <ac:picMkLst>
            <pc:docMk/>
            <pc:sldMk cId="2138749097" sldId="269"/>
            <ac:picMk id="5" creationId="{0F942D9D-E1DC-459E-AB14-DBAE43ABDBB0}"/>
          </ac:picMkLst>
        </pc:picChg>
      </pc:sldChg>
      <pc:sldChg chg="addSp delSp modSp new mod">
        <pc:chgData name="景淳 詹" userId="efb101a757902745" providerId="LiveId" clId="{2CE38E3E-CBED-4B44-B865-8AC84E510404}" dt="2021-08-23T06:38:12.571" v="794" actId="20577"/>
        <pc:sldMkLst>
          <pc:docMk/>
          <pc:sldMk cId="4009648489" sldId="270"/>
        </pc:sldMkLst>
        <pc:spChg chg="mod">
          <ac:chgData name="景淳 詹" userId="efb101a757902745" providerId="LiveId" clId="{2CE38E3E-CBED-4B44-B865-8AC84E510404}" dt="2021-08-23T06:38:12.571" v="794" actId="20577"/>
          <ac:spMkLst>
            <pc:docMk/>
            <pc:sldMk cId="4009648489" sldId="270"/>
            <ac:spMk id="2" creationId="{28C73C2F-67DF-40FF-8221-8AA9D1E5CE14}"/>
          </ac:spMkLst>
        </pc:spChg>
        <pc:spChg chg="del">
          <ac:chgData name="景淳 詹" userId="efb101a757902745" providerId="LiveId" clId="{2CE38E3E-CBED-4B44-B865-8AC84E510404}" dt="2021-08-21T06:49:07.627" v="148" actId="931"/>
          <ac:spMkLst>
            <pc:docMk/>
            <pc:sldMk cId="4009648489" sldId="270"/>
            <ac:spMk id="3" creationId="{29B931A5-A31D-471D-BA86-FEC899F223A8}"/>
          </ac:spMkLst>
        </pc:spChg>
        <pc:spChg chg="add mod">
          <ac:chgData name="景淳 詹" userId="efb101a757902745" providerId="LiveId" clId="{2CE38E3E-CBED-4B44-B865-8AC84E510404}" dt="2021-08-23T06:32:12.962" v="772" actId="207"/>
          <ac:spMkLst>
            <pc:docMk/>
            <pc:sldMk cId="4009648489" sldId="270"/>
            <ac:spMk id="13" creationId="{B8F4EDCE-4FD9-4FC0-AB2B-CF9F74B2D783}"/>
          </ac:spMkLst>
        </pc:spChg>
        <pc:picChg chg="add mod ord">
          <ac:chgData name="景淳 詹" userId="efb101a757902745" providerId="LiveId" clId="{2CE38E3E-CBED-4B44-B865-8AC84E510404}" dt="2021-08-23T06:31:30.571" v="769" actId="14100"/>
          <ac:picMkLst>
            <pc:docMk/>
            <pc:sldMk cId="4009648489" sldId="270"/>
            <ac:picMk id="5" creationId="{DB139046-FE13-4604-B27E-3C3C7F53369E}"/>
          </ac:picMkLst>
        </pc:picChg>
        <pc:picChg chg="add del mod">
          <ac:chgData name="景淳 詹" userId="efb101a757902745" providerId="LiveId" clId="{2CE38E3E-CBED-4B44-B865-8AC84E510404}" dt="2021-08-23T06:27:03.274" v="751" actId="478"/>
          <ac:picMkLst>
            <pc:docMk/>
            <pc:sldMk cId="4009648489" sldId="270"/>
            <ac:picMk id="6" creationId="{5449FC80-DA4A-4795-AD6A-F3A0732B6975}"/>
          </ac:picMkLst>
        </pc:picChg>
        <pc:picChg chg="add del mod">
          <ac:chgData name="景淳 詹" userId="efb101a757902745" providerId="LiveId" clId="{2CE38E3E-CBED-4B44-B865-8AC84E510404}" dt="2021-08-23T06:30:16.891" v="760" actId="478"/>
          <ac:picMkLst>
            <pc:docMk/>
            <pc:sldMk cId="4009648489" sldId="270"/>
            <ac:picMk id="8" creationId="{433F5225-2FD7-4678-BBC8-34FAFE5B8EBD}"/>
          </ac:picMkLst>
        </pc:picChg>
        <pc:picChg chg="add del mod">
          <ac:chgData name="景淳 詹" userId="efb101a757902745" providerId="LiveId" clId="{2CE38E3E-CBED-4B44-B865-8AC84E510404}" dt="2021-08-23T06:30:25.328" v="762" actId="931"/>
          <ac:picMkLst>
            <pc:docMk/>
            <pc:sldMk cId="4009648489" sldId="270"/>
            <ac:picMk id="10" creationId="{55E5994F-A4B5-467B-AB5B-EAA641728EAB}"/>
          </ac:picMkLst>
        </pc:picChg>
        <pc:picChg chg="add mod">
          <ac:chgData name="景淳 詹" userId="efb101a757902745" providerId="LiveId" clId="{2CE38E3E-CBED-4B44-B865-8AC84E510404}" dt="2021-08-23T06:31:28.387" v="768" actId="1076"/>
          <ac:picMkLst>
            <pc:docMk/>
            <pc:sldMk cId="4009648489" sldId="270"/>
            <ac:picMk id="12" creationId="{47850086-7F3B-4E99-9BBF-A51BEEDE97C3}"/>
          </ac:picMkLst>
        </pc:picChg>
      </pc:sldChg>
      <pc:sldChg chg="addSp delSp modSp new del mod">
        <pc:chgData name="景淳 詹" userId="efb101a757902745" providerId="LiveId" clId="{2CE38E3E-CBED-4B44-B865-8AC84E510404}" dt="2021-08-23T06:36:27.271" v="780" actId="47"/>
        <pc:sldMkLst>
          <pc:docMk/>
          <pc:sldMk cId="705053649" sldId="271"/>
        </pc:sldMkLst>
        <pc:spChg chg="del">
          <ac:chgData name="景淳 詹" userId="efb101a757902745" providerId="LiveId" clId="{2CE38E3E-CBED-4B44-B865-8AC84E510404}" dt="2021-08-21T06:49:25.862" v="154" actId="931"/>
          <ac:spMkLst>
            <pc:docMk/>
            <pc:sldMk cId="705053649" sldId="271"/>
            <ac:spMk id="3" creationId="{36CBE133-929F-4FDB-9426-D9C8F4FA9954}"/>
          </ac:spMkLst>
        </pc:spChg>
        <pc:spChg chg="add del mod">
          <ac:chgData name="景淳 詹" userId="efb101a757902745" providerId="LiveId" clId="{2CE38E3E-CBED-4B44-B865-8AC84E510404}" dt="2021-08-21T07:41:22.501" v="199" actId="931"/>
          <ac:spMkLst>
            <pc:docMk/>
            <pc:sldMk cId="705053649" sldId="271"/>
            <ac:spMk id="7" creationId="{B6E2865C-165C-4972-8A04-B3DC9F53435E}"/>
          </ac:spMkLst>
        </pc:spChg>
        <pc:picChg chg="add del mod ord">
          <ac:chgData name="景淳 詹" userId="efb101a757902745" providerId="LiveId" clId="{2CE38E3E-CBED-4B44-B865-8AC84E510404}" dt="2021-08-21T07:14:37.786" v="196" actId="478"/>
          <ac:picMkLst>
            <pc:docMk/>
            <pc:sldMk cId="705053649" sldId="271"/>
            <ac:picMk id="5" creationId="{93215456-2301-4955-9B09-FD62B651E8DC}"/>
          </ac:picMkLst>
        </pc:picChg>
        <pc:picChg chg="add mod ord">
          <ac:chgData name="景淳 詹" userId="efb101a757902745" providerId="LiveId" clId="{2CE38E3E-CBED-4B44-B865-8AC84E510404}" dt="2021-08-23T06:33:30.102" v="773" actId="1076"/>
          <ac:picMkLst>
            <pc:docMk/>
            <pc:sldMk cId="705053649" sldId="271"/>
            <ac:picMk id="9" creationId="{3A13C7A9-0E66-42EC-8F12-36DB1A530B80}"/>
          </ac:picMkLst>
        </pc:picChg>
      </pc:sldChg>
      <pc:sldChg chg="addSp delSp modSp new mod">
        <pc:chgData name="景淳 詹" userId="efb101a757902745" providerId="LiveId" clId="{2CE38E3E-CBED-4B44-B865-8AC84E510404}" dt="2021-08-24T07:19:24.415" v="2404" actId="1076"/>
        <pc:sldMkLst>
          <pc:docMk/>
          <pc:sldMk cId="407805988" sldId="272"/>
        </pc:sldMkLst>
        <pc:spChg chg="mod">
          <ac:chgData name="景淳 詹" userId="efb101a757902745" providerId="LiveId" clId="{2CE38E3E-CBED-4B44-B865-8AC84E510404}" dt="2021-08-23T06:45:41.138" v="849" actId="20577"/>
          <ac:spMkLst>
            <pc:docMk/>
            <pc:sldMk cId="407805988" sldId="272"/>
            <ac:spMk id="2" creationId="{E96AD2F9-F41D-4E35-A6A0-48B86B6CA23B}"/>
          </ac:spMkLst>
        </pc:spChg>
        <pc:spChg chg="del">
          <ac:chgData name="景淳 詹" userId="efb101a757902745" providerId="LiveId" clId="{2CE38E3E-CBED-4B44-B865-8AC84E510404}" dt="2021-08-21T06:55:52.762" v="161" actId="931"/>
          <ac:spMkLst>
            <pc:docMk/>
            <pc:sldMk cId="407805988" sldId="272"/>
            <ac:spMk id="3" creationId="{B038F936-AD70-4BE4-9BC6-3B9FBA5FCBE3}"/>
          </ac:spMkLst>
        </pc:spChg>
        <pc:spChg chg="add del mod">
          <ac:chgData name="景淳 詹" userId="efb101a757902745" providerId="LiveId" clId="{2CE38E3E-CBED-4B44-B865-8AC84E510404}" dt="2021-08-23T06:45:08.831" v="833" actId="931"/>
          <ac:spMkLst>
            <pc:docMk/>
            <pc:sldMk cId="407805988" sldId="272"/>
            <ac:spMk id="5" creationId="{F9CA1699-0E93-4F54-847F-EB1483497862}"/>
          </ac:spMkLst>
        </pc:spChg>
        <pc:spChg chg="add del mod">
          <ac:chgData name="景淳 詹" userId="efb101a757902745" providerId="LiveId" clId="{2CE38E3E-CBED-4B44-B865-8AC84E510404}" dt="2021-08-21T07:41:40.891" v="206" actId="931"/>
          <ac:spMkLst>
            <pc:docMk/>
            <pc:sldMk cId="407805988" sldId="272"/>
            <ac:spMk id="7" creationId="{9A422F77-122C-4A1A-AFEC-DA6D22E33BD5}"/>
          </ac:spMkLst>
        </pc:spChg>
        <pc:spChg chg="add mod">
          <ac:chgData name="景淳 詹" userId="efb101a757902745" providerId="LiveId" clId="{2CE38E3E-CBED-4B44-B865-8AC84E510404}" dt="2021-08-24T07:19:15.409" v="2402" actId="1076"/>
          <ac:spMkLst>
            <pc:docMk/>
            <pc:sldMk cId="407805988" sldId="272"/>
            <ac:spMk id="9" creationId="{8C043C79-512A-4C8F-9158-8291A7F50055}"/>
          </ac:spMkLst>
        </pc:spChg>
        <pc:picChg chg="add del mod ord">
          <ac:chgData name="景淳 詹" userId="efb101a757902745" providerId="LiveId" clId="{2CE38E3E-CBED-4B44-B865-8AC84E510404}" dt="2021-08-21T07:06:50.859" v="195" actId="478"/>
          <ac:picMkLst>
            <pc:docMk/>
            <pc:sldMk cId="407805988" sldId="272"/>
            <ac:picMk id="5" creationId="{54098571-496D-4804-928A-DD1643755B0E}"/>
          </ac:picMkLst>
        </pc:picChg>
        <pc:picChg chg="add mod ord">
          <ac:chgData name="景淳 詹" userId="efb101a757902745" providerId="LiveId" clId="{2CE38E3E-CBED-4B44-B865-8AC84E510404}" dt="2021-08-24T07:19:24.415" v="2404" actId="1076"/>
          <ac:picMkLst>
            <pc:docMk/>
            <pc:sldMk cId="407805988" sldId="272"/>
            <ac:picMk id="7" creationId="{58DFDB04-425F-494A-BE7E-1FEBCE52A0EE}"/>
          </ac:picMkLst>
        </pc:picChg>
        <pc:picChg chg="add del">
          <ac:chgData name="景淳 詹" userId="efb101a757902745" providerId="LiveId" clId="{2CE38E3E-CBED-4B44-B865-8AC84E510404}" dt="2021-08-21T07:41:35.843" v="205" actId="22"/>
          <ac:picMkLst>
            <pc:docMk/>
            <pc:sldMk cId="407805988" sldId="272"/>
            <ac:picMk id="9" creationId="{7417337F-D0EE-4900-84E5-198CCD039BFC}"/>
          </ac:picMkLst>
        </pc:picChg>
        <pc:picChg chg="add del mod ord">
          <ac:chgData name="景淳 詹" userId="efb101a757902745" providerId="LiveId" clId="{2CE38E3E-CBED-4B44-B865-8AC84E510404}" dt="2021-08-23T06:45:01.881" v="832" actId="478"/>
          <ac:picMkLst>
            <pc:docMk/>
            <pc:sldMk cId="407805988" sldId="272"/>
            <ac:picMk id="11" creationId="{9477A222-99F0-4E5B-B651-0D0DE169CFC1}"/>
          </ac:picMkLst>
        </pc:picChg>
      </pc:sldChg>
      <pc:sldChg chg="addSp delSp modSp new del mod">
        <pc:chgData name="景淳 詹" userId="efb101a757902745" providerId="LiveId" clId="{2CE38E3E-CBED-4B44-B865-8AC84E510404}" dt="2021-08-23T06:54:55.888" v="890" actId="47"/>
        <pc:sldMkLst>
          <pc:docMk/>
          <pc:sldMk cId="951197948" sldId="273"/>
        </pc:sldMkLst>
        <pc:spChg chg="del">
          <ac:chgData name="景淳 詹" userId="efb101a757902745" providerId="LiveId" clId="{2CE38E3E-CBED-4B44-B865-8AC84E510404}" dt="2021-08-21T06:56:08.702" v="164" actId="931"/>
          <ac:spMkLst>
            <pc:docMk/>
            <pc:sldMk cId="951197948" sldId="273"/>
            <ac:spMk id="3" creationId="{02ACD77A-05AD-4EE5-B1EA-3DCE77E03DA5}"/>
          </ac:spMkLst>
        </pc:spChg>
        <pc:spChg chg="add del mod">
          <ac:chgData name="景淳 詹" userId="efb101a757902745" providerId="LiveId" clId="{2CE38E3E-CBED-4B44-B865-8AC84E510404}" dt="2021-08-21T08:13:38.216" v="365" actId="931"/>
          <ac:spMkLst>
            <pc:docMk/>
            <pc:sldMk cId="951197948" sldId="273"/>
            <ac:spMk id="7" creationId="{088DDCFB-02E6-4440-B059-C43B384765F5}"/>
          </ac:spMkLst>
        </pc:spChg>
        <pc:picChg chg="add del mod ord">
          <ac:chgData name="景淳 詹" userId="efb101a757902745" providerId="LiveId" clId="{2CE38E3E-CBED-4B44-B865-8AC84E510404}" dt="2021-08-21T08:12:49.427" v="364" actId="478"/>
          <ac:picMkLst>
            <pc:docMk/>
            <pc:sldMk cId="951197948" sldId="273"/>
            <ac:picMk id="5" creationId="{B3E28D44-2073-4A3B-9C0A-D2063C7A8C89}"/>
          </ac:picMkLst>
        </pc:picChg>
        <pc:picChg chg="add mod ord">
          <ac:chgData name="景淳 詹" userId="efb101a757902745" providerId="LiveId" clId="{2CE38E3E-CBED-4B44-B865-8AC84E510404}" dt="2021-08-21T08:21:10.056" v="404" actId="1076"/>
          <ac:picMkLst>
            <pc:docMk/>
            <pc:sldMk cId="951197948" sldId="273"/>
            <ac:picMk id="9" creationId="{66BC01A9-9A2F-4731-98DC-438F790DE0B9}"/>
          </ac:picMkLst>
        </pc:picChg>
      </pc:sldChg>
      <pc:sldChg chg="addSp delSp modSp new del mod">
        <pc:chgData name="景淳 詹" userId="efb101a757902745" providerId="LiveId" clId="{2CE38E3E-CBED-4B44-B865-8AC84E510404}" dt="2021-08-23T06:54:55.984" v="891" actId="47"/>
        <pc:sldMkLst>
          <pc:docMk/>
          <pc:sldMk cId="2336224333" sldId="274"/>
        </pc:sldMkLst>
        <pc:spChg chg="del">
          <ac:chgData name="景淳 詹" userId="efb101a757902745" providerId="LiveId" clId="{2CE38E3E-CBED-4B44-B865-8AC84E510404}" dt="2021-08-21T07:02:15.276" v="172" actId="931"/>
          <ac:spMkLst>
            <pc:docMk/>
            <pc:sldMk cId="2336224333" sldId="274"/>
            <ac:spMk id="3" creationId="{1584FFB9-03AA-4F8E-BE21-ED567F304E0B}"/>
          </ac:spMkLst>
        </pc:spChg>
        <pc:spChg chg="add del mod">
          <ac:chgData name="景淳 詹" userId="efb101a757902745" providerId="LiveId" clId="{2CE38E3E-CBED-4B44-B865-8AC84E510404}" dt="2021-08-21T07:02:48.448" v="176" actId="931"/>
          <ac:spMkLst>
            <pc:docMk/>
            <pc:sldMk cId="2336224333" sldId="274"/>
            <ac:spMk id="7" creationId="{62244DBD-5C41-495E-A239-0B5AC75C547A}"/>
          </ac:spMkLst>
        </pc:spChg>
        <pc:spChg chg="add del mod">
          <ac:chgData name="景淳 詹" userId="efb101a757902745" providerId="LiveId" clId="{2CE38E3E-CBED-4B44-B865-8AC84E510404}" dt="2021-08-21T07:45:01.533" v="210" actId="931"/>
          <ac:spMkLst>
            <pc:docMk/>
            <pc:sldMk cId="2336224333" sldId="274"/>
            <ac:spMk id="11" creationId="{CACC8DC4-2A9C-4C41-B4D9-A090F1C530D6}"/>
          </ac:spMkLst>
        </pc:spChg>
        <pc:picChg chg="add del mod ord">
          <ac:chgData name="景淳 詹" userId="efb101a757902745" providerId="LiveId" clId="{2CE38E3E-CBED-4B44-B865-8AC84E510404}" dt="2021-08-21T07:02:43.232" v="175" actId="478"/>
          <ac:picMkLst>
            <pc:docMk/>
            <pc:sldMk cId="2336224333" sldId="274"/>
            <ac:picMk id="5" creationId="{DA113A43-96AB-4EC9-A7EA-1B1FB1B55F23}"/>
          </ac:picMkLst>
        </pc:picChg>
        <pc:picChg chg="add del mod ord">
          <ac:chgData name="景淳 詹" userId="efb101a757902745" providerId="LiveId" clId="{2CE38E3E-CBED-4B44-B865-8AC84E510404}" dt="2021-08-21T07:38:38.996" v="197" actId="478"/>
          <ac:picMkLst>
            <pc:docMk/>
            <pc:sldMk cId="2336224333" sldId="274"/>
            <ac:picMk id="9" creationId="{258C0EC9-0069-42CF-8201-847F979C16C4}"/>
          </ac:picMkLst>
        </pc:picChg>
        <pc:picChg chg="add mod ord">
          <ac:chgData name="景淳 詹" userId="efb101a757902745" providerId="LiveId" clId="{2CE38E3E-CBED-4B44-B865-8AC84E510404}" dt="2021-08-23T06:48:20.998" v="859" actId="1076"/>
          <ac:picMkLst>
            <pc:docMk/>
            <pc:sldMk cId="2336224333" sldId="274"/>
            <ac:picMk id="13" creationId="{C4D243CA-639E-4A98-88A9-9DF269BA1469}"/>
          </ac:picMkLst>
        </pc:picChg>
      </pc:sldChg>
      <pc:sldChg chg="addSp delSp modSp new del mod">
        <pc:chgData name="景淳 詹" userId="efb101a757902745" providerId="LiveId" clId="{2CE38E3E-CBED-4B44-B865-8AC84E510404}" dt="2021-08-23T07:26:52.869" v="1019" actId="47"/>
        <pc:sldMkLst>
          <pc:docMk/>
          <pc:sldMk cId="3278103228" sldId="275"/>
        </pc:sldMkLst>
        <pc:spChg chg="mod">
          <ac:chgData name="景淳 詹" userId="efb101a757902745" providerId="LiveId" clId="{2CE38E3E-CBED-4B44-B865-8AC84E510404}" dt="2021-08-23T07:00:54.594" v="906"/>
          <ac:spMkLst>
            <pc:docMk/>
            <pc:sldMk cId="3278103228" sldId="275"/>
            <ac:spMk id="2" creationId="{653932D0-5CB5-4AAA-9600-9F2F0B26321C}"/>
          </ac:spMkLst>
        </pc:spChg>
        <pc:spChg chg="del">
          <ac:chgData name="景淳 詹" userId="efb101a757902745" providerId="LiveId" clId="{2CE38E3E-CBED-4B44-B865-8AC84E510404}" dt="2021-08-21T07:03:05.921" v="183" actId="931"/>
          <ac:spMkLst>
            <pc:docMk/>
            <pc:sldMk cId="3278103228" sldId="275"/>
            <ac:spMk id="3" creationId="{09060A90-8AE4-4D7B-AEA3-C41EEA964F57}"/>
          </ac:spMkLst>
        </pc:spChg>
        <pc:spChg chg="add del mod">
          <ac:chgData name="景淳 詹" userId="efb101a757902745" providerId="LiveId" clId="{2CE38E3E-CBED-4B44-B865-8AC84E510404}" dt="2021-08-21T07:45:13.883" v="214" actId="931"/>
          <ac:spMkLst>
            <pc:docMk/>
            <pc:sldMk cId="3278103228" sldId="275"/>
            <ac:spMk id="7" creationId="{793DFA88-4326-4E03-9B43-976CE6BEE4FD}"/>
          </ac:spMkLst>
        </pc:spChg>
        <pc:spChg chg="add del mod">
          <ac:chgData name="景淳 詹" userId="efb101a757902745" providerId="LiveId" clId="{2CE38E3E-CBED-4B44-B865-8AC84E510404}" dt="2021-08-21T08:10:35.652" v="342" actId="931"/>
          <ac:spMkLst>
            <pc:docMk/>
            <pc:sldMk cId="3278103228" sldId="275"/>
            <ac:spMk id="11" creationId="{5D7F9DA9-8A61-4177-9854-08A34906C858}"/>
          </ac:spMkLst>
        </pc:spChg>
        <pc:picChg chg="add del mod ord">
          <ac:chgData name="景淳 詹" userId="efb101a757902745" providerId="LiveId" clId="{2CE38E3E-CBED-4B44-B865-8AC84E510404}" dt="2021-08-21T07:45:09.147" v="213" actId="478"/>
          <ac:picMkLst>
            <pc:docMk/>
            <pc:sldMk cId="3278103228" sldId="275"/>
            <ac:picMk id="5" creationId="{D01AA9F8-EB68-4A9D-90CB-4F9DA8733C33}"/>
          </ac:picMkLst>
        </pc:picChg>
        <pc:picChg chg="add del mod ord">
          <ac:chgData name="景淳 詹" userId="efb101a757902745" providerId="LiveId" clId="{2CE38E3E-CBED-4B44-B865-8AC84E510404}" dt="2021-08-21T08:10:30.675" v="341" actId="478"/>
          <ac:picMkLst>
            <pc:docMk/>
            <pc:sldMk cId="3278103228" sldId="275"/>
            <ac:picMk id="9" creationId="{54B1B5B8-D3A6-4880-9CC2-37A1B5C2F698}"/>
          </ac:picMkLst>
        </pc:picChg>
        <pc:picChg chg="add mod ord">
          <ac:chgData name="景淳 詹" userId="efb101a757902745" providerId="LiveId" clId="{2CE38E3E-CBED-4B44-B865-8AC84E510404}" dt="2021-08-23T06:56:21.838" v="905" actId="1076"/>
          <ac:picMkLst>
            <pc:docMk/>
            <pc:sldMk cId="3278103228" sldId="275"/>
            <ac:picMk id="13" creationId="{889C8BCC-84D2-4F31-B76D-13761CC83067}"/>
          </ac:picMkLst>
        </pc:picChg>
        <pc:picChg chg="add del mod">
          <ac:chgData name="景淳 詹" userId="efb101a757902745" providerId="LiveId" clId="{2CE38E3E-CBED-4B44-B865-8AC84E510404}" dt="2021-08-21T08:11:06.246" v="353" actId="478"/>
          <ac:picMkLst>
            <pc:docMk/>
            <pc:sldMk cId="3278103228" sldId="275"/>
            <ac:picMk id="15" creationId="{864C68A2-0062-4FA9-B802-66717922AD51}"/>
          </ac:picMkLst>
        </pc:picChg>
      </pc:sldChg>
      <pc:sldChg chg="addSp delSp modSp new mod">
        <pc:chgData name="景淳 詹" userId="efb101a757902745" providerId="LiveId" clId="{2CE38E3E-CBED-4B44-B865-8AC84E510404}" dt="2021-08-23T08:07:24.090" v="1246" actId="20577"/>
        <pc:sldMkLst>
          <pc:docMk/>
          <pc:sldMk cId="464910428" sldId="276"/>
        </pc:sldMkLst>
        <pc:spChg chg="mod">
          <ac:chgData name="景淳 詹" userId="efb101a757902745" providerId="LiveId" clId="{2CE38E3E-CBED-4B44-B865-8AC84E510404}" dt="2021-08-23T08:07:24.090" v="1246" actId="20577"/>
          <ac:spMkLst>
            <pc:docMk/>
            <pc:sldMk cId="464910428" sldId="276"/>
            <ac:spMk id="2" creationId="{ED66C082-0E8D-47A7-B677-F41513EDD918}"/>
          </ac:spMkLst>
        </pc:spChg>
        <pc:spChg chg="del">
          <ac:chgData name="景淳 詹" userId="efb101a757902745" providerId="LiveId" clId="{2CE38E3E-CBED-4B44-B865-8AC84E510404}" dt="2021-08-21T07:03:14.063" v="184" actId="931"/>
          <ac:spMkLst>
            <pc:docMk/>
            <pc:sldMk cId="464910428" sldId="276"/>
            <ac:spMk id="3" creationId="{B05AB2EA-4700-4401-A288-7DE6449392E2}"/>
          </ac:spMkLst>
        </pc:spChg>
        <pc:spChg chg="add mod">
          <ac:chgData name="景淳 詹" userId="efb101a757902745" providerId="LiveId" clId="{2CE38E3E-CBED-4B44-B865-8AC84E510404}" dt="2021-08-23T07:33:39.986" v="1045" actId="207"/>
          <ac:spMkLst>
            <pc:docMk/>
            <pc:sldMk cId="464910428" sldId="276"/>
            <ac:spMk id="5" creationId="{68EACE46-4BC0-4AE9-9B4C-801C269EDF4D}"/>
          </ac:spMkLst>
        </pc:spChg>
        <pc:spChg chg="add del mod">
          <ac:chgData name="景淳 詹" userId="efb101a757902745" providerId="LiveId" clId="{2CE38E3E-CBED-4B44-B865-8AC84E510404}" dt="2021-08-21T07:46:14.172" v="215" actId="931"/>
          <ac:spMkLst>
            <pc:docMk/>
            <pc:sldMk cId="464910428" sldId="276"/>
            <ac:spMk id="9" creationId="{1E3B5D6A-54B6-41AC-AFE2-AF353A8D4274}"/>
          </ac:spMkLst>
        </pc:spChg>
        <pc:picChg chg="add del mod ord">
          <ac:chgData name="景淳 詹" userId="efb101a757902745" providerId="LiveId" clId="{2CE38E3E-CBED-4B44-B865-8AC84E510404}" dt="2021-08-21T07:38:46.527" v="198" actId="478"/>
          <ac:picMkLst>
            <pc:docMk/>
            <pc:sldMk cId="464910428" sldId="276"/>
            <ac:picMk id="5" creationId="{8D3902B6-0DB7-4E15-95E0-5F7AE0DF6F54}"/>
          </ac:picMkLst>
        </pc:picChg>
        <pc:picChg chg="add del mod">
          <ac:chgData name="景淳 詹" userId="efb101a757902745" providerId="LiveId" clId="{2CE38E3E-CBED-4B44-B865-8AC84E510404}" dt="2021-08-21T08:16:28.254" v="374" actId="478"/>
          <ac:picMkLst>
            <pc:docMk/>
            <pc:sldMk cId="464910428" sldId="276"/>
            <ac:picMk id="7" creationId="{04F0BD7B-842D-484D-BF0F-5DD58F9A06FC}"/>
          </ac:picMkLst>
        </pc:picChg>
        <pc:picChg chg="add mod ord">
          <ac:chgData name="景淳 詹" userId="efb101a757902745" providerId="LiveId" clId="{2CE38E3E-CBED-4B44-B865-8AC84E510404}" dt="2021-08-23T07:27:56.162" v="1033" actId="1076"/>
          <ac:picMkLst>
            <pc:docMk/>
            <pc:sldMk cId="464910428" sldId="276"/>
            <ac:picMk id="11" creationId="{60AC6988-402C-4E29-BAFB-E02B6288BF2E}"/>
          </ac:picMkLst>
        </pc:picChg>
      </pc:sldChg>
      <pc:sldChg chg="addSp delSp modSp new del mod">
        <pc:chgData name="景淳 詹" userId="efb101a757902745" providerId="LiveId" clId="{2CE38E3E-CBED-4B44-B865-8AC84E510404}" dt="2021-08-23T07:51:43.281" v="1132" actId="47"/>
        <pc:sldMkLst>
          <pc:docMk/>
          <pc:sldMk cId="799384987" sldId="277"/>
        </pc:sldMkLst>
        <pc:spChg chg="mod">
          <ac:chgData name="景淳 詹" userId="efb101a757902745" providerId="LiveId" clId="{2CE38E3E-CBED-4B44-B865-8AC84E510404}" dt="2021-08-23T07:38:33.222" v="1049"/>
          <ac:spMkLst>
            <pc:docMk/>
            <pc:sldMk cId="799384987" sldId="277"/>
            <ac:spMk id="2" creationId="{10F08E79-4A2D-4C2A-AE21-6B420958A201}"/>
          </ac:spMkLst>
        </pc:spChg>
        <pc:spChg chg="del">
          <ac:chgData name="景淳 詹" userId="efb101a757902745" providerId="LiveId" clId="{2CE38E3E-CBED-4B44-B865-8AC84E510404}" dt="2021-08-21T07:03:34.185" v="190" actId="931"/>
          <ac:spMkLst>
            <pc:docMk/>
            <pc:sldMk cId="799384987" sldId="277"/>
            <ac:spMk id="3" creationId="{59A1A00E-CD58-4D2E-B8A1-6BA870361C46}"/>
          </ac:spMkLst>
        </pc:spChg>
        <pc:spChg chg="add del mod">
          <ac:chgData name="景淳 詹" userId="efb101a757902745" providerId="LiveId" clId="{2CE38E3E-CBED-4B44-B865-8AC84E510404}" dt="2021-08-21T07:53:59.171" v="221" actId="931"/>
          <ac:spMkLst>
            <pc:docMk/>
            <pc:sldMk cId="799384987" sldId="277"/>
            <ac:spMk id="7" creationId="{1D9DB285-E725-4949-A7E7-0B88A9E42C97}"/>
          </ac:spMkLst>
        </pc:spChg>
        <pc:spChg chg="add del mod">
          <ac:chgData name="景淳 詹" userId="efb101a757902745" providerId="LiveId" clId="{2CE38E3E-CBED-4B44-B865-8AC84E510404}" dt="2021-08-21T08:06:40.106" v="324" actId="931"/>
          <ac:spMkLst>
            <pc:docMk/>
            <pc:sldMk cId="799384987" sldId="277"/>
            <ac:spMk id="11" creationId="{950105E4-1888-44BE-B35E-85D96253606C}"/>
          </ac:spMkLst>
        </pc:spChg>
        <pc:picChg chg="add del mod ord">
          <ac:chgData name="景淳 詹" userId="efb101a757902745" providerId="LiveId" clId="{2CE38E3E-CBED-4B44-B865-8AC84E510404}" dt="2021-08-21T07:46:34.841" v="219" actId="478"/>
          <ac:picMkLst>
            <pc:docMk/>
            <pc:sldMk cId="799384987" sldId="277"/>
            <ac:picMk id="5" creationId="{B900A370-CA70-415E-A3D8-5D3208B0635C}"/>
          </ac:picMkLst>
        </pc:picChg>
        <pc:picChg chg="add del mod ord">
          <ac:chgData name="景淳 詹" userId="efb101a757902745" providerId="LiveId" clId="{2CE38E3E-CBED-4B44-B865-8AC84E510404}" dt="2021-08-21T08:05:17.723" v="323" actId="478"/>
          <ac:picMkLst>
            <pc:docMk/>
            <pc:sldMk cId="799384987" sldId="277"/>
            <ac:picMk id="9" creationId="{475EA250-6E4C-4027-AC74-586B75018367}"/>
          </ac:picMkLst>
        </pc:picChg>
        <pc:picChg chg="add mod ord">
          <ac:chgData name="景淳 詹" userId="efb101a757902745" providerId="LiveId" clId="{2CE38E3E-CBED-4B44-B865-8AC84E510404}" dt="2021-08-21T08:27:26.256" v="429" actId="1076"/>
          <ac:picMkLst>
            <pc:docMk/>
            <pc:sldMk cId="799384987" sldId="277"/>
            <ac:picMk id="13" creationId="{1705E758-44FA-42F4-B5E0-80CE127DFAEE}"/>
          </ac:picMkLst>
        </pc:picChg>
        <pc:picChg chg="add mod">
          <ac:chgData name="景淳 詹" userId="efb101a757902745" providerId="LiveId" clId="{2CE38E3E-CBED-4B44-B865-8AC84E510404}" dt="2021-08-22T07:50:51.763" v="437" actId="1076"/>
          <ac:picMkLst>
            <pc:docMk/>
            <pc:sldMk cId="799384987" sldId="277"/>
            <ac:picMk id="15" creationId="{45C68F6B-9C42-40C8-AE35-E33F2EDC4939}"/>
          </ac:picMkLst>
        </pc:picChg>
      </pc:sldChg>
      <pc:sldChg chg="addSp delSp modSp new del mod">
        <pc:chgData name="景淳 詹" userId="efb101a757902745" providerId="LiveId" clId="{2CE38E3E-CBED-4B44-B865-8AC84E510404}" dt="2021-08-23T07:51:25.639" v="1131" actId="47"/>
        <pc:sldMkLst>
          <pc:docMk/>
          <pc:sldMk cId="1262744984" sldId="278"/>
        </pc:sldMkLst>
        <pc:spChg chg="del">
          <ac:chgData name="景淳 詹" userId="efb101a757902745" providerId="LiveId" clId="{2CE38E3E-CBED-4B44-B865-8AC84E510404}" dt="2021-08-21T07:03:45.505" v="194" actId="931"/>
          <ac:spMkLst>
            <pc:docMk/>
            <pc:sldMk cId="1262744984" sldId="278"/>
            <ac:spMk id="3" creationId="{A5A0C031-7E79-4DEC-928C-78558FE08124}"/>
          </ac:spMkLst>
        </pc:spChg>
        <pc:spChg chg="add del mod">
          <ac:chgData name="景淳 詹" userId="efb101a757902745" providerId="LiveId" clId="{2CE38E3E-CBED-4B44-B865-8AC84E510404}" dt="2021-08-21T07:54:26.433" v="224" actId="931"/>
          <ac:spMkLst>
            <pc:docMk/>
            <pc:sldMk cId="1262744984" sldId="278"/>
            <ac:spMk id="7" creationId="{CBEF4615-0F13-45DF-ADD6-B9E0255B3ECA}"/>
          </ac:spMkLst>
        </pc:spChg>
        <pc:picChg chg="add del mod ord">
          <ac:chgData name="景淳 詹" userId="efb101a757902745" providerId="LiveId" clId="{2CE38E3E-CBED-4B44-B865-8AC84E510404}" dt="2021-08-21T07:46:36.074" v="220" actId="478"/>
          <ac:picMkLst>
            <pc:docMk/>
            <pc:sldMk cId="1262744984" sldId="278"/>
            <ac:picMk id="5" creationId="{B82DE8F6-3141-4CE9-9BED-F73C49C4F3B8}"/>
          </ac:picMkLst>
        </pc:picChg>
        <pc:picChg chg="add mod ord">
          <ac:chgData name="景淳 詹" userId="efb101a757902745" providerId="LiveId" clId="{2CE38E3E-CBED-4B44-B865-8AC84E510404}" dt="2021-08-23T07:46:58.891" v="1091" actId="1076"/>
          <ac:picMkLst>
            <pc:docMk/>
            <pc:sldMk cId="1262744984" sldId="278"/>
            <ac:picMk id="9" creationId="{106BD6D8-FCAD-4366-B2E0-E893CE924F10}"/>
          </ac:picMkLst>
        </pc:picChg>
      </pc:sldChg>
      <pc:sldChg chg="addSp delSp modSp new mod ord">
        <pc:chgData name="景淳 詹" userId="efb101a757902745" providerId="LiveId" clId="{2CE38E3E-CBED-4B44-B865-8AC84E510404}" dt="2021-08-27T06:53:33.114" v="3009" actId="1076"/>
        <pc:sldMkLst>
          <pc:docMk/>
          <pc:sldMk cId="3316019377" sldId="279"/>
        </pc:sldMkLst>
        <pc:spChg chg="mod">
          <ac:chgData name="景淳 詹" userId="efb101a757902745" providerId="LiveId" clId="{2CE38E3E-CBED-4B44-B865-8AC84E510404}" dt="2021-08-23T10:07:54.177" v="1572" actId="20577"/>
          <ac:spMkLst>
            <pc:docMk/>
            <pc:sldMk cId="3316019377" sldId="279"/>
            <ac:spMk id="2" creationId="{B9D53876-C3F9-4FF8-A8A4-045DC3D1EEDA}"/>
          </ac:spMkLst>
        </pc:spChg>
        <pc:spChg chg="del">
          <ac:chgData name="景淳 詹" userId="efb101a757902745" providerId="LiveId" clId="{2CE38E3E-CBED-4B44-B865-8AC84E510404}" dt="2021-08-21T07:54:33.461" v="225" actId="931"/>
          <ac:spMkLst>
            <pc:docMk/>
            <pc:sldMk cId="3316019377" sldId="279"/>
            <ac:spMk id="3" creationId="{4020D653-4ECF-46D1-B6A1-958A3D68F4AF}"/>
          </ac:spMkLst>
        </pc:spChg>
        <pc:picChg chg="add mod ord">
          <ac:chgData name="景淳 詹" userId="efb101a757902745" providerId="LiveId" clId="{2CE38E3E-CBED-4B44-B865-8AC84E510404}" dt="2021-08-27T06:53:33.114" v="3009" actId="1076"/>
          <ac:picMkLst>
            <pc:docMk/>
            <pc:sldMk cId="3316019377" sldId="279"/>
            <ac:picMk id="5" creationId="{C1B80BA3-4A45-4492-BFF3-B2D4F2B2A308}"/>
          </ac:picMkLst>
        </pc:picChg>
      </pc:sldChg>
      <pc:sldChg chg="addSp delSp modSp new mod">
        <pc:chgData name="景淳 詹" userId="efb101a757902745" providerId="LiveId" clId="{2CE38E3E-CBED-4B44-B865-8AC84E510404}" dt="2021-08-27T06:53:39.080" v="3010" actId="20577"/>
        <pc:sldMkLst>
          <pc:docMk/>
          <pc:sldMk cId="2009465780" sldId="280"/>
        </pc:sldMkLst>
        <pc:spChg chg="mod">
          <ac:chgData name="景淳 詹" userId="efb101a757902745" providerId="LiveId" clId="{2CE38E3E-CBED-4B44-B865-8AC84E510404}" dt="2021-08-23T08:07:54.650" v="1276" actId="20577"/>
          <ac:spMkLst>
            <pc:docMk/>
            <pc:sldMk cId="2009465780" sldId="280"/>
            <ac:spMk id="2" creationId="{F1EF9CC1-2615-4C73-8B79-AC95145DBD36}"/>
          </ac:spMkLst>
        </pc:spChg>
        <pc:spChg chg="del">
          <ac:chgData name="景淳 詹" userId="efb101a757902745" providerId="LiveId" clId="{2CE38E3E-CBED-4B44-B865-8AC84E510404}" dt="2021-08-21T07:54:59.643" v="239" actId="931"/>
          <ac:spMkLst>
            <pc:docMk/>
            <pc:sldMk cId="2009465780" sldId="280"/>
            <ac:spMk id="3" creationId="{1E287E55-D80E-4E4E-8202-646E9BEA3D3C}"/>
          </ac:spMkLst>
        </pc:spChg>
        <pc:spChg chg="add del mod">
          <ac:chgData name="景淳 詹" userId="efb101a757902745" providerId="LiveId" clId="{2CE38E3E-CBED-4B44-B865-8AC84E510404}" dt="2021-08-24T07:21:31.663" v="2406" actId="478"/>
          <ac:spMkLst>
            <pc:docMk/>
            <pc:sldMk cId="2009465780" sldId="280"/>
            <ac:spMk id="5" creationId="{ED6A9CD2-1185-4AED-B56D-19C7E7DE920F}"/>
          </ac:spMkLst>
        </pc:spChg>
        <pc:spChg chg="add del mod">
          <ac:chgData name="景淳 詹" userId="efb101a757902745" providerId="LiveId" clId="{2CE38E3E-CBED-4B44-B865-8AC84E510404}" dt="2021-08-21T08:03:26.296" v="303" actId="931"/>
          <ac:spMkLst>
            <pc:docMk/>
            <pc:sldMk cId="2009465780" sldId="280"/>
            <ac:spMk id="7" creationId="{10FB4819-052B-4D1B-B48A-1C455D917B4D}"/>
          </ac:spMkLst>
        </pc:spChg>
        <pc:spChg chg="add mod">
          <ac:chgData name="景淳 詹" userId="efb101a757902745" providerId="LiveId" clId="{2CE38E3E-CBED-4B44-B865-8AC84E510404}" dt="2021-08-27T06:53:39.080" v="3010" actId="20577"/>
          <ac:spMkLst>
            <pc:docMk/>
            <pc:sldMk cId="2009465780" sldId="280"/>
            <ac:spMk id="8" creationId="{3278AFF8-B415-4D36-B98E-32F80E13C1A4}"/>
          </ac:spMkLst>
        </pc:spChg>
        <pc:picChg chg="add del mod ord">
          <ac:chgData name="景淳 詹" userId="efb101a757902745" providerId="LiveId" clId="{2CE38E3E-CBED-4B44-B865-8AC84E510404}" dt="2021-08-21T08:01:43.573" v="302" actId="478"/>
          <ac:picMkLst>
            <pc:docMk/>
            <pc:sldMk cId="2009465780" sldId="280"/>
            <ac:picMk id="5" creationId="{C45A8720-C86E-4087-AD5F-4989C2590D18}"/>
          </ac:picMkLst>
        </pc:picChg>
        <pc:picChg chg="add del mod ord">
          <ac:chgData name="景淳 詹" userId="efb101a757902745" providerId="LiveId" clId="{2CE38E3E-CBED-4B44-B865-8AC84E510404}" dt="2021-08-23T07:54:04.672" v="1141" actId="478"/>
          <ac:picMkLst>
            <pc:docMk/>
            <pc:sldMk cId="2009465780" sldId="280"/>
            <ac:picMk id="9" creationId="{D8F8D855-6F1E-4F62-A967-9B5582FE8CAA}"/>
          </ac:picMkLst>
        </pc:picChg>
        <pc:picChg chg="add mod ord">
          <ac:chgData name="景淳 詹" userId="efb101a757902745" providerId="LiveId" clId="{2CE38E3E-CBED-4B44-B865-8AC84E510404}" dt="2021-08-24T07:23:00.666" v="2417" actId="1076"/>
          <ac:picMkLst>
            <pc:docMk/>
            <pc:sldMk cId="2009465780" sldId="280"/>
            <ac:picMk id="11" creationId="{B249B4DE-8942-4CB3-B8D7-2099B3DE3DF5}"/>
          </ac:picMkLst>
        </pc:picChg>
      </pc:sldChg>
      <pc:sldChg chg="addSp delSp modSp new del mod ord">
        <pc:chgData name="景淳 詹" userId="efb101a757902745" providerId="LiveId" clId="{2CE38E3E-CBED-4B44-B865-8AC84E510404}" dt="2021-08-23T09:45:51.770" v="1406" actId="47"/>
        <pc:sldMkLst>
          <pc:docMk/>
          <pc:sldMk cId="2834277777" sldId="281"/>
        </pc:sldMkLst>
        <pc:spChg chg="mod">
          <ac:chgData name="景淳 詹" userId="efb101a757902745" providerId="LiveId" clId="{2CE38E3E-CBED-4B44-B865-8AC84E510404}" dt="2021-08-23T08:08:20.007" v="1290"/>
          <ac:spMkLst>
            <pc:docMk/>
            <pc:sldMk cId="2834277777" sldId="281"/>
            <ac:spMk id="2" creationId="{698F0602-8FC9-4960-86E3-BD6526E38D04}"/>
          </ac:spMkLst>
        </pc:spChg>
        <pc:spChg chg="del">
          <ac:chgData name="景淳 詹" userId="efb101a757902745" providerId="LiveId" clId="{2CE38E3E-CBED-4B44-B865-8AC84E510404}" dt="2021-08-21T07:55:07.556" v="240" actId="931"/>
          <ac:spMkLst>
            <pc:docMk/>
            <pc:sldMk cId="2834277777" sldId="281"/>
            <ac:spMk id="3" creationId="{6A4F77CC-F140-47D0-960F-9F5694AF1E2F}"/>
          </ac:spMkLst>
        </pc:spChg>
        <pc:picChg chg="add mod ord">
          <ac:chgData name="景淳 詹" userId="efb101a757902745" providerId="LiveId" clId="{2CE38E3E-CBED-4B44-B865-8AC84E510404}" dt="2021-08-23T09:42:40.678" v="1375" actId="1076"/>
          <ac:picMkLst>
            <pc:docMk/>
            <pc:sldMk cId="2834277777" sldId="281"/>
            <ac:picMk id="5" creationId="{8E1882AC-AF3F-4DD7-8EB6-82F20458069D}"/>
          </ac:picMkLst>
        </pc:picChg>
      </pc:sldChg>
      <pc:sldChg chg="addSp delSp modSp new mod">
        <pc:chgData name="景淳 詹" userId="efb101a757902745" providerId="LiveId" clId="{2CE38E3E-CBED-4B44-B865-8AC84E510404}" dt="2021-08-27T06:54:05.331" v="3013" actId="20577"/>
        <pc:sldMkLst>
          <pc:docMk/>
          <pc:sldMk cId="2360620603" sldId="282"/>
        </pc:sldMkLst>
        <pc:spChg chg="mod">
          <ac:chgData name="景淳 詹" userId="efb101a757902745" providerId="LiveId" clId="{2CE38E3E-CBED-4B44-B865-8AC84E510404}" dt="2021-08-23T08:12:06.055" v="1306"/>
          <ac:spMkLst>
            <pc:docMk/>
            <pc:sldMk cId="2360620603" sldId="282"/>
            <ac:spMk id="2" creationId="{8DFC3BEA-74FC-4A3D-951F-4675B965D828}"/>
          </ac:spMkLst>
        </pc:spChg>
        <pc:spChg chg="del">
          <ac:chgData name="景淳 詹" userId="efb101a757902745" providerId="LiveId" clId="{2CE38E3E-CBED-4B44-B865-8AC84E510404}" dt="2021-08-21T07:55:15.693" v="244" actId="931"/>
          <ac:spMkLst>
            <pc:docMk/>
            <pc:sldMk cId="2360620603" sldId="282"/>
            <ac:spMk id="3" creationId="{3B3AF3E2-B322-4C4A-8D7E-22FEABDB6BBF}"/>
          </ac:spMkLst>
        </pc:spChg>
        <pc:spChg chg="add mod">
          <ac:chgData name="景淳 詹" userId="efb101a757902745" providerId="LiveId" clId="{2CE38E3E-CBED-4B44-B865-8AC84E510404}" dt="2021-08-27T06:54:05.331" v="3013" actId="20577"/>
          <ac:spMkLst>
            <pc:docMk/>
            <pc:sldMk cId="2360620603" sldId="282"/>
            <ac:spMk id="6" creationId="{AB1C69E8-6EAA-419D-A758-27EABAC92B1B}"/>
          </ac:spMkLst>
        </pc:spChg>
        <pc:picChg chg="add mod ord">
          <ac:chgData name="景淳 詹" userId="efb101a757902745" providerId="LiveId" clId="{2CE38E3E-CBED-4B44-B865-8AC84E510404}" dt="2021-08-23T08:12:19.446" v="1311" actId="1076"/>
          <ac:picMkLst>
            <pc:docMk/>
            <pc:sldMk cId="2360620603" sldId="282"/>
            <ac:picMk id="5" creationId="{B50973E5-FB14-4A38-A1CC-40DA70D350AC}"/>
          </ac:picMkLst>
        </pc:picChg>
      </pc:sldChg>
      <pc:sldChg chg="addSp delSp modSp new mod ord">
        <pc:chgData name="景淳 詹" userId="efb101a757902745" providerId="LiveId" clId="{2CE38E3E-CBED-4B44-B865-8AC84E510404}" dt="2021-08-27T06:53:56.921" v="3012" actId="20577"/>
        <pc:sldMkLst>
          <pc:docMk/>
          <pc:sldMk cId="2045845554" sldId="283"/>
        </pc:sldMkLst>
        <pc:spChg chg="mod">
          <ac:chgData name="景淳 詹" userId="efb101a757902745" providerId="LiveId" clId="{2CE38E3E-CBED-4B44-B865-8AC84E510404}" dt="2021-08-24T07:24:32.139" v="2432" actId="1076"/>
          <ac:spMkLst>
            <pc:docMk/>
            <pc:sldMk cId="2045845554" sldId="283"/>
            <ac:spMk id="2" creationId="{1E523C90-F6E5-4D02-BA0D-EB76E6457951}"/>
          </ac:spMkLst>
        </pc:spChg>
        <pc:spChg chg="del">
          <ac:chgData name="景淳 詹" userId="efb101a757902745" providerId="LiveId" clId="{2CE38E3E-CBED-4B44-B865-8AC84E510404}" dt="2021-08-21T07:55:23.477" v="245" actId="931"/>
          <ac:spMkLst>
            <pc:docMk/>
            <pc:sldMk cId="2045845554" sldId="283"/>
            <ac:spMk id="3" creationId="{EB00C538-D25E-4499-B5DD-310E7183AFDB}"/>
          </ac:spMkLst>
        </pc:spChg>
        <pc:spChg chg="add mod">
          <ac:chgData name="景淳 詹" userId="efb101a757902745" providerId="LiveId" clId="{2CE38E3E-CBED-4B44-B865-8AC84E510404}" dt="2021-08-27T06:53:56.921" v="3012" actId="20577"/>
          <ac:spMkLst>
            <pc:docMk/>
            <pc:sldMk cId="2045845554" sldId="283"/>
            <ac:spMk id="6" creationId="{31183DC9-8AE4-4A1A-B34A-1BFAB8014B94}"/>
          </ac:spMkLst>
        </pc:spChg>
        <pc:picChg chg="add mod ord">
          <ac:chgData name="景淳 詹" userId="efb101a757902745" providerId="LiveId" clId="{2CE38E3E-CBED-4B44-B865-8AC84E510404}" dt="2021-08-24T07:27:08.923" v="2479" actId="1076"/>
          <ac:picMkLst>
            <pc:docMk/>
            <pc:sldMk cId="2045845554" sldId="283"/>
            <ac:picMk id="5" creationId="{35266A18-6E99-46CB-9BD5-BAF89E27E3D8}"/>
          </ac:picMkLst>
        </pc:picChg>
      </pc:sldChg>
      <pc:sldChg chg="addSp delSp modSp new mod ord">
        <pc:chgData name="景淳 詹" userId="efb101a757902745" providerId="LiveId" clId="{2CE38E3E-CBED-4B44-B865-8AC84E510404}" dt="2021-08-24T07:32:40.124" v="2516" actId="1076"/>
        <pc:sldMkLst>
          <pc:docMk/>
          <pc:sldMk cId="731145641" sldId="284"/>
        </pc:sldMkLst>
        <pc:spChg chg="mod">
          <ac:chgData name="景淳 詹" userId="efb101a757902745" providerId="LiveId" clId="{2CE38E3E-CBED-4B44-B865-8AC84E510404}" dt="2021-08-23T12:48:54.508" v="1872"/>
          <ac:spMkLst>
            <pc:docMk/>
            <pc:sldMk cId="731145641" sldId="284"/>
            <ac:spMk id="2" creationId="{06640714-BAC3-4F31-BDCF-A5C15C5FC22B}"/>
          </ac:spMkLst>
        </pc:spChg>
        <pc:spChg chg="del">
          <ac:chgData name="景淳 詹" userId="efb101a757902745" providerId="LiveId" clId="{2CE38E3E-CBED-4B44-B865-8AC84E510404}" dt="2021-08-21T07:55:40.602" v="248" actId="931"/>
          <ac:spMkLst>
            <pc:docMk/>
            <pc:sldMk cId="731145641" sldId="284"/>
            <ac:spMk id="3" creationId="{2F5BDDC0-A60A-4F27-9A95-98E46FFC1EE2}"/>
          </ac:spMkLst>
        </pc:spChg>
        <pc:picChg chg="add mod ord">
          <ac:chgData name="景淳 詹" userId="efb101a757902745" providerId="LiveId" clId="{2CE38E3E-CBED-4B44-B865-8AC84E510404}" dt="2021-08-24T07:32:40.124" v="2516" actId="1076"/>
          <ac:picMkLst>
            <pc:docMk/>
            <pc:sldMk cId="731145641" sldId="284"/>
            <ac:picMk id="5" creationId="{DACC477B-70A7-4CAF-8D74-F60B5DBD03C0}"/>
          </ac:picMkLst>
        </pc:picChg>
      </pc:sldChg>
      <pc:sldChg chg="addSp delSp modSp new mod">
        <pc:chgData name="景淳 詹" userId="efb101a757902745" providerId="LiveId" clId="{2CE38E3E-CBED-4B44-B865-8AC84E510404}" dt="2021-08-27T06:54:16.734" v="3014" actId="20577"/>
        <pc:sldMkLst>
          <pc:docMk/>
          <pc:sldMk cId="4172912505" sldId="285"/>
        </pc:sldMkLst>
        <pc:spChg chg="mod">
          <ac:chgData name="景淳 詹" userId="efb101a757902745" providerId="LiveId" clId="{2CE38E3E-CBED-4B44-B865-8AC84E510404}" dt="2021-08-23T12:48:58.112" v="1873"/>
          <ac:spMkLst>
            <pc:docMk/>
            <pc:sldMk cId="4172912505" sldId="285"/>
            <ac:spMk id="2" creationId="{8A9DE93B-A8DC-4248-8BD4-50996DDD5A68}"/>
          </ac:spMkLst>
        </pc:spChg>
        <pc:spChg chg="del">
          <ac:chgData name="景淳 詹" userId="efb101a757902745" providerId="LiveId" clId="{2CE38E3E-CBED-4B44-B865-8AC84E510404}" dt="2021-08-21T07:55:51.168" v="252" actId="931"/>
          <ac:spMkLst>
            <pc:docMk/>
            <pc:sldMk cId="4172912505" sldId="285"/>
            <ac:spMk id="3" creationId="{C332E64A-5920-4BFA-A64B-797F79EFAF7F}"/>
          </ac:spMkLst>
        </pc:spChg>
        <pc:spChg chg="add mod">
          <ac:chgData name="景淳 詹" userId="efb101a757902745" providerId="LiveId" clId="{2CE38E3E-CBED-4B44-B865-8AC84E510404}" dt="2021-08-27T06:54:16.734" v="3014" actId="20577"/>
          <ac:spMkLst>
            <pc:docMk/>
            <pc:sldMk cId="4172912505" sldId="285"/>
            <ac:spMk id="6" creationId="{8CBC3DD2-D83C-4E15-A113-BC2569359245}"/>
          </ac:spMkLst>
        </pc:spChg>
        <pc:picChg chg="add mod ord">
          <ac:chgData name="景淳 詹" userId="efb101a757902745" providerId="LiveId" clId="{2CE38E3E-CBED-4B44-B865-8AC84E510404}" dt="2021-08-24T07:28:06.635" v="2481" actId="14100"/>
          <ac:picMkLst>
            <pc:docMk/>
            <pc:sldMk cId="4172912505" sldId="285"/>
            <ac:picMk id="5" creationId="{CC7226E9-8EDA-4D7A-A234-0D1ED15AF46B}"/>
          </ac:picMkLst>
        </pc:picChg>
      </pc:sldChg>
      <pc:sldChg chg="addSp delSp modSp new mod">
        <pc:chgData name="景淳 詹" userId="efb101a757902745" providerId="LiveId" clId="{2CE38E3E-CBED-4B44-B865-8AC84E510404}" dt="2021-08-24T07:32:53.937" v="2518" actId="1076"/>
        <pc:sldMkLst>
          <pc:docMk/>
          <pc:sldMk cId="3695643074" sldId="286"/>
        </pc:sldMkLst>
        <pc:spChg chg="mod">
          <ac:chgData name="景淳 詹" userId="efb101a757902745" providerId="LiveId" clId="{2CE38E3E-CBED-4B44-B865-8AC84E510404}" dt="2021-08-23T12:49:17.777" v="1874"/>
          <ac:spMkLst>
            <pc:docMk/>
            <pc:sldMk cId="3695643074" sldId="286"/>
            <ac:spMk id="2" creationId="{910C53A2-4197-4B07-8CA7-4D6690327D22}"/>
          </ac:spMkLst>
        </pc:spChg>
        <pc:spChg chg="del">
          <ac:chgData name="景淳 詹" userId="efb101a757902745" providerId="LiveId" clId="{2CE38E3E-CBED-4B44-B865-8AC84E510404}" dt="2021-08-21T07:55:57.198" v="253" actId="931"/>
          <ac:spMkLst>
            <pc:docMk/>
            <pc:sldMk cId="3695643074" sldId="286"/>
            <ac:spMk id="3" creationId="{80F53AC5-176A-40DE-8D54-312F138C2736}"/>
          </ac:spMkLst>
        </pc:spChg>
        <pc:picChg chg="add mod ord">
          <ac:chgData name="景淳 詹" userId="efb101a757902745" providerId="LiveId" clId="{2CE38E3E-CBED-4B44-B865-8AC84E510404}" dt="2021-08-24T07:32:53.937" v="2518" actId="1076"/>
          <ac:picMkLst>
            <pc:docMk/>
            <pc:sldMk cId="3695643074" sldId="286"/>
            <ac:picMk id="5" creationId="{A87C776A-A8DC-4B34-9070-BB1DCC819F11}"/>
          </ac:picMkLst>
        </pc:picChg>
      </pc:sldChg>
      <pc:sldChg chg="addSp delSp modSp new mod">
        <pc:chgData name="景淳 詹" userId="efb101a757902745" providerId="LiveId" clId="{2CE38E3E-CBED-4B44-B865-8AC84E510404}" dt="2021-08-27T06:54:41.709" v="3015" actId="20577"/>
        <pc:sldMkLst>
          <pc:docMk/>
          <pc:sldMk cId="1024808222" sldId="287"/>
        </pc:sldMkLst>
        <pc:spChg chg="mod">
          <ac:chgData name="景淳 詹" userId="efb101a757902745" providerId="LiveId" clId="{2CE38E3E-CBED-4B44-B865-8AC84E510404}" dt="2021-08-23T12:49:20.250" v="1875"/>
          <ac:spMkLst>
            <pc:docMk/>
            <pc:sldMk cId="1024808222" sldId="287"/>
            <ac:spMk id="2" creationId="{AC0B07CD-C957-420B-97D5-F2B058E7BA80}"/>
          </ac:spMkLst>
        </pc:spChg>
        <pc:spChg chg="del">
          <ac:chgData name="景淳 詹" userId="efb101a757902745" providerId="LiveId" clId="{2CE38E3E-CBED-4B44-B865-8AC84E510404}" dt="2021-08-21T07:56:04.309" v="256" actId="931"/>
          <ac:spMkLst>
            <pc:docMk/>
            <pc:sldMk cId="1024808222" sldId="287"/>
            <ac:spMk id="3" creationId="{16C3AE1A-FF98-40C0-BE1F-C1B28D3433A3}"/>
          </ac:spMkLst>
        </pc:spChg>
        <pc:spChg chg="add mod">
          <ac:chgData name="景淳 詹" userId="efb101a757902745" providerId="LiveId" clId="{2CE38E3E-CBED-4B44-B865-8AC84E510404}" dt="2021-08-27T06:54:41.709" v="3015" actId="20577"/>
          <ac:spMkLst>
            <pc:docMk/>
            <pc:sldMk cId="1024808222" sldId="287"/>
            <ac:spMk id="6" creationId="{841E06D1-C9F6-4671-AB5D-50F6754F84D9}"/>
          </ac:spMkLst>
        </pc:spChg>
        <pc:picChg chg="add mod ord">
          <ac:chgData name="景淳 詹" userId="efb101a757902745" providerId="LiveId" clId="{2CE38E3E-CBED-4B44-B865-8AC84E510404}" dt="2021-08-24T07:28:31.049" v="2484" actId="1076"/>
          <ac:picMkLst>
            <pc:docMk/>
            <pc:sldMk cId="1024808222" sldId="287"/>
            <ac:picMk id="5" creationId="{C98FD376-81B6-452F-AFD2-17CB423E6D45}"/>
          </ac:picMkLst>
        </pc:picChg>
      </pc:sldChg>
      <pc:sldChg chg="new del">
        <pc:chgData name="景淳 詹" userId="efb101a757902745" providerId="LiveId" clId="{2CE38E3E-CBED-4B44-B865-8AC84E510404}" dt="2021-08-21T07:56:12.063" v="257" actId="47"/>
        <pc:sldMkLst>
          <pc:docMk/>
          <pc:sldMk cId="1720081749" sldId="288"/>
        </pc:sldMkLst>
      </pc:sldChg>
      <pc:sldChg chg="new del">
        <pc:chgData name="景淳 詹" userId="efb101a757902745" providerId="LiveId" clId="{2CE38E3E-CBED-4B44-B865-8AC84E510404}" dt="2021-08-21T07:56:12.788" v="258" actId="47"/>
        <pc:sldMkLst>
          <pc:docMk/>
          <pc:sldMk cId="3732700658" sldId="289"/>
        </pc:sldMkLst>
      </pc:sldChg>
      <pc:sldChg chg="new del">
        <pc:chgData name="景淳 詹" userId="efb101a757902745" providerId="LiveId" clId="{2CE38E3E-CBED-4B44-B865-8AC84E510404}" dt="2021-08-21T07:56:13.927" v="259" actId="47"/>
        <pc:sldMkLst>
          <pc:docMk/>
          <pc:sldMk cId="2528828309" sldId="290"/>
        </pc:sldMkLst>
      </pc:sldChg>
      <pc:sldChg chg="addSp delSp modSp new mod">
        <pc:chgData name="景淳 詹" userId="efb101a757902745" providerId="LiveId" clId="{2CE38E3E-CBED-4B44-B865-8AC84E510404}" dt="2021-08-23T08:02:30.086" v="1209" actId="1076"/>
        <pc:sldMkLst>
          <pc:docMk/>
          <pc:sldMk cId="1763173020" sldId="291"/>
        </pc:sldMkLst>
        <pc:spChg chg="mod">
          <ac:chgData name="景淳 詹" userId="efb101a757902745" providerId="LiveId" clId="{2CE38E3E-CBED-4B44-B865-8AC84E510404}" dt="2021-08-23T07:57:22.992" v="1164"/>
          <ac:spMkLst>
            <pc:docMk/>
            <pc:sldMk cId="1763173020" sldId="291"/>
            <ac:spMk id="2" creationId="{4CA4E58C-E435-44B0-AA1F-F56F47659973}"/>
          </ac:spMkLst>
        </pc:spChg>
        <pc:spChg chg="del">
          <ac:chgData name="景淳 詹" userId="efb101a757902745" providerId="LiveId" clId="{2CE38E3E-CBED-4B44-B865-8AC84E510404}" dt="2021-08-21T07:55:33.140" v="247" actId="931"/>
          <ac:spMkLst>
            <pc:docMk/>
            <pc:sldMk cId="1763173020" sldId="291"/>
            <ac:spMk id="3" creationId="{909C3845-1FA3-4C8F-B8F4-A5E32614D5AB}"/>
          </ac:spMkLst>
        </pc:spChg>
        <pc:spChg chg="add mod">
          <ac:chgData name="景淳 詹" userId="efb101a757902745" providerId="LiveId" clId="{2CE38E3E-CBED-4B44-B865-8AC84E510404}" dt="2021-08-23T08:02:22.834" v="1206"/>
          <ac:spMkLst>
            <pc:docMk/>
            <pc:sldMk cId="1763173020" sldId="291"/>
            <ac:spMk id="6" creationId="{2432C526-BC3F-4C34-9CD2-E015761BAA69}"/>
          </ac:spMkLst>
        </pc:spChg>
        <pc:spChg chg="add del mod">
          <ac:chgData name="景淳 詹" userId="efb101a757902745" providerId="LiveId" clId="{2CE38E3E-CBED-4B44-B865-8AC84E510404}" dt="2021-08-21T08:19:01.668" v="382" actId="931"/>
          <ac:spMkLst>
            <pc:docMk/>
            <pc:sldMk cId="1763173020" sldId="291"/>
            <ac:spMk id="7" creationId="{BB31BA32-A7D3-438E-AB80-8DDCD297E607}"/>
          </ac:spMkLst>
        </pc:spChg>
        <pc:picChg chg="add del mod ord">
          <ac:chgData name="景淳 詹" userId="efb101a757902745" providerId="LiveId" clId="{2CE38E3E-CBED-4B44-B865-8AC84E510404}" dt="2021-08-21T08:17:34.706" v="381" actId="478"/>
          <ac:picMkLst>
            <pc:docMk/>
            <pc:sldMk cId="1763173020" sldId="291"/>
            <ac:picMk id="5" creationId="{FDEBDBC7-945E-4E72-8EFA-C6FD950962E6}"/>
          </ac:picMkLst>
        </pc:picChg>
        <pc:picChg chg="add mod ord">
          <ac:chgData name="景淳 詹" userId="efb101a757902745" providerId="LiveId" clId="{2CE38E3E-CBED-4B44-B865-8AC84E510404}" dt="2021-08-23T08:02:30.086" v="1209" actId="1076"/>
          <ac:picMkLst>
            <pc:docMk/>
            <pc:sldMk cId="1763173020" sldId="291"/>
            <ac:picMk id="9" creationId="{5F38D376-42B3-4C9D-8B34-141933E4FA15}"/>
          </ac:picMkLst>
        </pc:picChg>
        <pc:picChg chg="add del mod">
          <ac:chgData name="景淳 詹" userId="efb101a757902745" providerId="LiveId" clId="{2CE38E3E-CBED-4B44-B865-8AC84E510404}" dt="2021-08-23T07:57:52.579" v="1181" actId="478"/>
          <ac:picMkLst>
            <pc:docMk/>
            <pc:sldMk cId="1763173020" sldId="291"/>
            <ac:picMk id="11" creationId="{92286B6E-5AB8-4F6F-887F-FE044E8FA155}"/>
          </ac:picMkLst>
        </pc:picChg>
      </pc:sldChg>
      <pc:sldChg chg="addSp delSp modSp new mod">
        <pc:chgData name="景淳 詹" userId="efb101a757902745" providerId="LiveId" clId="{2CE38E3E-CBED-4B44-B865-8AC84E510404}" dt="2021-08-27T06:52:45.295" v="3004" actId="20577"/>
        <pc:sldMkLst>
          <pc:docMk/>
          <pc:sldMk cId="3440008546" sldId="292"/>
        </pc:sldMkLst>
        <pc:spChg chg="mod">
          <ac:chgData name="景淳 詹" userId="efb101a757902745" providerId="LiveId" clId="{2CE38E3E-CBED-4B44-B865-8AC84E510404}" dt="2021-08-23T08:07:16.683" v="1236" actId="20577"/>
          <ac:spMkLst>
            <pc:docMk/>
            <pc:sldMk cId="3440008546" sldId="292"/>
            <ac:spMk id="2" creationId="{77B0DB67-A655-43E9-A71E-B2832C016B6D}"/>
          </ac:spMkLst>
        </pc:spChg>
        <pc:spChg chg="del">
          <ac:chgData name="景淳 詹" userId="efb101a757902745" providerId="LiveId" clId="{2CE38E3E-CBED-4B44-B865-8AC84E510404}" dt="2021-08-21T08:12:16.310" v="358" actId="931"/>
          <ac:spMkLst>
            <pc:docMk/>
            <pc:sldMk cId="3440008546" sldId="292"/>
            <ac:spMk id="3" creationId="{03FF7682-C257-4542-B234-B30282F3935D}"/>
          </ac:spMkLst>
        </pc:spChg>
        <pc:spChg chg="add del mod">
          <ac:chgData name="景淳 詹" userId="efb101a757902745" providerId="LiveId" clId="{2CE38E3E-CBED-4B44-B865-8AC84E510404}" dt="2021-08-24T06:44:28.169" v="2033" actId="931"/>
          <ac:spMkLst>
            <pc:docMk/>
            <pc:sldMk cId="3440008546" sldId="292"/>
            <ac:spMk id="5" creationId="{33D82B01-0FF9-4B0A-833A-C47FA269F718}"/>
          </ac:spMkLst>
        </pc:spChg>
        <pc:spChg chg="add mod">
          <ac:chgData name="景淳 詹" userId="efb101a757902745" providerId="LiveId" clId="{2CE38E3E-CBED-4B44-B865-8AC84E510404}" dt="2021-08-27T06:52:45.295" v="3004" actId="20577"/>
          <ac:spMkLst>
            <pc:docMk/>
            <pc:sldMk cId="3440008546" sldId="292"/>
            <ac:spMk id="9" creationId="{3CF25D27-87E1-4887-96EB-41523C580DA2}"/>
          </ac:spMkLst>
        </pc:spChg>
        <pc:picChg chg="add del mod">
          <ac:chgData name="景淳 詹" userId="efb101a757902745" providerId="LiveId" clId="{2CE38E3E-CBED-4B44-B865-8AC84E510404}" dt="2021-08-21T08:11:04.677" v="352" actId="478"/>
          <ac:picMkLst>
            <pc:docMk/>
            <pc:sldMk cId="3440008546" sldId="292"/>
            <ac:picMk id="4" creationId="{21724C51-125D-488B-9515-EBC9FF923131}"/>
          </ac:picMkLst>
        </pc:picChg>
        <pc:picChg chg="add del mod">
          <ac:chgData name="景淳 詹" userId="efb101a757902745" providerId="LiveId" clId="{2CE38E3E-CBED-4B44-B865-8AC84E510404}" dt="2021-08-21T08:12:11.944" v="357" actId="22"/>
          <ac:picMkLst>
            <pc:docMk/>
            <pc:sldMk cId="3440008546" sldId="292"/>
            <ac:picMk id="6" creationId="{615D6B5C-DCEA-45DA-B447-6D89B3AD9BBA}"/>
          </ac:picMkLst>
        </pc:picChg>
        <pc:picChg chg="add mod ord">
          <ac:chgData name="景淳 詹" userId="efb101a757902745" providerId="LiveId" clId="{2CE38E3E-CBED-4B44-B865-8AC84E510404}" dt="2021-08-24T06:44:36.625" v="2040" actId="1076"/>
          <ac:picMkLst>
            <pc:docMk/>
            <pc:sldMk cId="3440008546" sldId="292"/>
            <ac:picMk id="7" creationId="{5D716119-C317-4E07-B764-A54EEEB1D3A3}"/>
          </ac:picMkLst>
        </pc:picChg>
        <pc:picChg chg="add del mod ord">
          <ac:chgData name="景淳 詹" userId="efb101a757902745" providerId="LiveId" clId="{2CE38E3E-CBED-4B44-B865-8AC84E510404}" dt="2021-08-24T06:44:21.933" v="2032" actId="478"/>
          <ac:picMkLst>
            <pc:docMk/>
            <pc:sldMk cId="3440008546" sldId="292"/>
            <ac:picMk id="8" creationId="{C36E354D-63D0-4489-88F7-07E15BD177BD}"/>
          </ac:picMkLst>
        </pc:picChg>
      </pc:sldChg>
      <pc:sldChg chg="addSp delSp modSp new mod">
        <pc:chgData name="景淳 詹" userId="efb101a757902745" providerId="LiveId" clId="{2CE38E3E-CBED-4B44-B865-8AC84E510404}" dt="2021-08-27T06:52:55.794" v="3005" actId="20577"/>
        <pc:sldMkLst>
          <pc:docMk/>
          <pc:sldMk cId="2271604763" sldId="293"/>
        </pc:sldMkLst>
        <pc:spChg chg="mod">
          <ac:chgData name="景淳 詹" userId="efb101a757902745" providerId="LiveId" clId="{2CE38E3E-CBED-4B44-B865-8AC84E510404}" dt="2021-08-24T07:18:43.983" v="2399" actId="1076"/>
          <ac:spMkLst>
            <pc:docMk/>
            <pc:sldMk cId="2271604763" sldId="293"/>
            <ac:spMk id="2" creationId="{59B1D2A8-305C-46AF-9CE9-8A713394377E}"/>
          </ac:spMkLst>
        </pc:spChg>
        <pc:spChg chg="del">
          <ac:chgData name="景淳 詹" userId="efb101a757902745" providerId="LiveId" clId="{2CE38E3E-CBED-4B44-B865-8AC84E510404}" dt="2021-08-21T08:16:43.657" v="380" actId="478"/>
          <ac:spMkLst>
            <pc:docMk/>
            <pc:sldMk cId="2271604763" sldId="293"/>
            <ac:spMk id="3" creationId="{C3B4FDD1-84F1-4020-80DB-568FAB41C327}"/>
          </ac:spMkLst>
        </pc:spChg>
        <pc:spChg chg="add mod">
          <ac:chgData name="景淳 詹" userId="efb101a757902745" providerId="LiveId" clId="{2CE38E3E-CBED-4B44-B865-8AC84E510404}" dt="2021-08-27T06:52:55.794" v="3005" actId="20577"/>
          <ac:spMkLst>
            <pc:docMk/>
            <pc:sldMk cId="2271604763" sldId="293"/>
            <ac:spMk id="5" creationId="{775608F0-FD1D-4730-B8FE-DB16303BA950}"/>
          </ac:spMkLst>
        </pc:spChg>
        <pc:picChg chg="add del mod">
          <ac:chgData name="景淳 詹" userId="efb101a757902745" providerId="LiveId" clId="{2CE38E3E-CBED-4B44-B865-8AC84E510404}" dt="2021-08-21T08:20:34.339" v="397" actId="478"/>
          <ac:picMkLst>
            <pc:docMk/>
            <pc:sldMk cId="2271604763" sldId="293"/>
            <ac:picMk id="4" creationId="{DC75ADC4-58A5-4F11-BD74-17ECF7ED58E3}"/>
          </ac:picMkLst>
        </pc:picChg>
        <pc:picChg chg="add mod">
          <ac:chgData name="景淳 詹" userId="efb101a757902745" providerId="LiveId" clId="{2CE38E3E-CBED-4B44-B865-8AC84E510404}" dt="2021-08-24T07:18:35.891" v="2396" actId="1076"/>
          <ac:picMkLst>
            <pc:docMk/>
            <pc:sldMk cId="2271604763" sldId="293"/>
            <ac:picMk id="6" creationId="{40CD9A28-00D0-4002-B384-1FB23890B358}"/>
          </ac:picMkLst>
        </pc:picChg>
      </pc:sldChg>
      <pc:sldChg chg="addSp delSp modSp new mod">
        <pc:chgData name="景淳 詹" userId="efb101a757902745" providerId="LiveId" clId="{2CE38E3E-CBED-4B44-B865-8AC84E510404}" dt="2021-08-24T07:11:47.993" v="2321"/>
        <pc:sldMkLst>
          <pc:docMk/>
          <pc:sldMk cId="3758082270" sldId="294"/>
        </pc:sldMkLst>
        <pc:spChg chg="mod">
          <ac:chgData name="景淳 詹" userId="efb101a757902745" providerId="LiveId" clId="{2CE38E3E-CBED-4B44-B865-8AC84E510404}" dt="2021-08-23T05:38:56.654" v="483"/>
          <ac:spMkLst>
            <pc:docMk/>
            <pc:sldMk cId="3758082270" sldId="294"/>
            <ac:spMk id="2" creationId="{F7CEC67C-734F-4E24-B1B5-5B75BC280EED}"/>
          </ac:spMkLst>
        </pc:spChg>
        <pc:spChg chg="mod">
          <ac:chgData name="景淳 詹" userId="efb101a757902745" providerId="LiveId" clId="{2CE38E3E-CBED-4B44-B865-8AC84E510404}" dt="2021-08-24T07:11:47.993" v="2321"/>
          <ac:spMkLst>
            <pc:docMk/>
            <pc:sldMk cId="3758082270" sldId="294"/>
            <ac:spMk id="3" creationId="{5952870F-9A40-4504-BC80-567D3B3C37AD}"/>
          </ac:spMkLst>
        </pc:spChg>
        <pc:spChg chg="add del mod">
          <ac:chgData name="景淳 詹" userId="efb101a757902745" providerId="LiveId" clId="{2CE38E3E-CBED-4B44-B865-8AC84E510404}" dt="2021-08-24T07:08:38.825" v="2313"/>
          <ac:spMkLst>
            <pc:docMk/>
            <pc:sldMk cId="3758082270" sldId="294"/>
            <ac:spMk id="5" creationId="{8C85CA28-D0A0-4FF3-843C-8E7664CC2C19}"/>
          </ac:spMkLst>
        </pc:spChg>
      </pc:sldChg>
      <pc:sldChg chg="addSp modSp new mod ord">
        <pc:chgData name="景淳 詹" userId="efb101a757902745" providerId="LiveId" clId="{2CE38E3E-CBED-4B44-B865-8AC84E510404}" dt="2021-08-23T09:52:40.824" v="1439" actId="20577"/>
        <pc:sldMkLst>
          <pc:docMk/>
          <pc:sldMk cId="2790329687" sldId="295"/>
        </pc:sldMkLst>
        <pc:spChg chg="mod">
          <ac:chgData name="景淳 詹" userId="efb101a757902745" providerId="LiveId" clId="{2CE38E3E-CBED-4B44-B865-8AC84E510404}" dt="2021-08-23T06:20:52.232" v="719"/>
          <ac:spMkLst>
            <pc:docMk/>
            <pc:sldMk cId="2790329687" sldId="295"/>
            <ac:spMk id="2" creationId="{EC12A006-046D-40C1-BC42-53486F32BA0B}"/>
          </ac:spMkLst>
        </pc:spChg>
        <pc:spChg chg="mod">
          <ac:chgData name="景淳 詹" userId="efb101a757902745" providerId="LiveId" clId="{2CE38E3E-CBED-4B44-B865-8AC84E510404}" dt="2021-08-23T09:52:40.824" v="1439" actId="20577"/>
          <ac:spMkLst>
            <pc:docMk/>
            <pc:sldMk cId="2790329687" sldId="295"/>
            <ac:spMk id="3" creationId="{2A3C7768-0515-4DBA-AB83-82E5A838D294}"/>
          </ac:spMkLst>
        </pc:spChg>
        <pc:picChg chg="add mod">
          <ac:chgData name="景淳 詹" userId="efb101a757902745" providerId="LiveId" clId="{2CE38E3E-CBED-4B44-B865-8AC84E510404}" dt="2021-08-23T06:47:15.921" v="855" actId="1076"/>
          <ac:picMkLst>
            <pc:docMk/>
            <pc:sldMk cId="2790329687" sldId="295"/>
            <ac:picMk id="6" creationId="{A6954240-995A-4E3E-A6A9-FA07E812EACA}"/>
          </ac:picMkLst>
        </pc:picChg>
      </pc:sldChg>
      <pc:sldChg chg="addSp modSp new mod">
        <pc:chgData name="景淳 詹" userId="efb101a757902745" providerId="LiveId" clId="{2CE38E3E-CBED-4B44-B865-8AC84E510404}" dt="2021-08-23T08:43:33.761" v="1325" actId="20577"/>
        <pc:sldMkLst>
          <pc:docMk/>
          <pc:sldMk cId="2866716729" sldId="296"/>
        </pc:sldMkLst>
        <pc:spChg chg="mod">
          <ac:chgData name="景淳 詹" userId="efb101a757902745" providerId="LiveId" clId="{2CE38E3E-CBED-4B44-B865-8AC84E510404}" dt="2021-08-23T06:37:54.396" v="783"/>
          <ac:spMkLst>
            <pc:docMk/>
            <pc:sldMk cId="2866716729" sldId="296"/>
            <ac:spMk id="2" creationId="{B330ACC4-7D4A-4B33-B79C-68A0FAAE609E}"/>
          </ac:spMkLst>
        </pc:spChg>
        <pc:spChg chg="mod">
          <ac:chgData name="景淳 詹" userId="efb101a757902745" providerId="LiveId" clId="{2CE38E3E-CBED-4B44-B865-8AC84E510404}" dt="2021-08-23T08:43:33.761" v="1325" actId="20577"/>
          <ac:spMkLst>
            <pc:docMk/>
            <pc:sldMk cId="2866716729" sldId="296"/>
            <ac:spMk id="3" creationId="{57BA6355-65FC-4BD4-A576-5DE6BE14B4E8}"/>
          </ac:spMkLst>
        </pc:spChg>
        <pc:picChg chg="add mod">
          <ac:chgData name="景淳 詹" userId="efb101a757902745" providerId="LiveId" clId="{2CE38E3E-CBED-4B44-B865-8AC84E510404}" dt="2021-08-23T06:36:24.129" v="779" actId="1076"/>
          <ac:picMkLst>
            <pc:docMk/>
            <pc:sldMk cId="2866716729" sldId="296"/>
            <ac:picMk id="5" creationId="{B92FD2AC-7968-40BF-A643-DAD99BB0AF31}"/>
          </ac:picMkLst>
        </pc:picChg>
      </pc:sldChg>
      <pc:sldChg chg="addSp modSp new mod">
        <pc:chgData name="景淳 詹" userId="efb101a757902745" providerId="LiveId" clId="{2CE38E3E-CBED-4B44-B865-8AC84E510404}" dt="2021-08-23T08:43:45.307" v="1335" actId="20577"/>
        <pc:sldMkLst>
          <pc:docMk/>
          <pc:sldMk cId="3171358584" sldId="297"/>
        </pc:sldMkLst>
        <pc:spChg chg="mod">
          <ac:chgData name="景淳 詹" userId="efb101a757902745" providerId="LiveId" clId="{2CE38E3E-CBED-4B44-B865-8AC84E510404}" dt="2021-08-23T06:40:26.762" v="814"/>
          <ac:spMkLst>
            <pc:docMk/>
            <pc:sldMk cId="3171358584" sldId="297"/>
            <ac:spMk id="2" creationId="{75FBADEA-B74C-460D-86A9-C619CAC78890}"/>
          </ac:spMkLst>
        </pc:spChg>
        <pc:spChg chg="mod">
          <ac:chgData name="景淳 詹" userId="efb101a757902745" providerId="LiveId" clId="{2CE38E3E-CBED-4B44-B865-8AC84E510404}" dt="2021-08-23T08:43:45.307" v="1335" actId="20577"/>
          <ac:spMkLst>
            <pc:docMk/>
            <pc:sldMk cId="3171358584" sldId="297"/>
            <ac:spMk id="3" creationId="{8C301715-5712-4CC1-84F7-E694F16336A4}"/>
          </ac:spMkLst>
        </pc:spChg>
        <pc:picChg chg="add mod">
          <ac:chgData name="景淳 詹" userId="efb101a757902745" providerId="LiveId" clId="{2CE38E3E-CBED-4B44-B865-8AC84E510404}" dt="2021-08-23T06:44:48.705" v="831" actId="1076"/>
          <ac:picMkLst>
            <pc:docMk/>
            <pc:sldMk cId="3171358584" sldId="297"/>
            <ac:picMk id="6" creationId="{6305230D-EE81-43D0-94CC-35F945D1BE4A}"/>
          </ac:picMkLst>
        </pc:picChg>
      </pc:sldChg>
      <pc:sldChg chg="addSp modSp new mod">
        <pc:chgData name="景淳 詹" userId="efb101a757902745" providerId="LiveId" clId="{2CE38E3E-CBED-4B44-B865-8AC84E510404}" dt="2021-08-23T11:12:55.891" v="1749" actId="1036"/>
        <pc:sldMkLst>
          <pc:docMk/>
          <pc:sldMk cId="2661676699" sldId="298"/>
        </pc:sldMkLst>
        <pc:spChg chg="mod">
          <ac:chgData name="景淳 詹" userId="efb101a757902745" providerId="LiveId" clId="{2CE38E3E-CBED-4B44-B865-8AC84E510404}" dt="2021-08-23T06:55:43.521" v="892"/>
          <ac:spMkLst>
            <pc:docMk/>
            <pc:sldMk cId="2661676699" sldId="298"/>
            <ac:spMk id="2" creationId="{734A938F-A151-4AE3-B6CE-335045F022D7}"/>
          </ac:spMkLst>
        </pc:spChg>
        <pc:spChg chg="mod">
          <ac:chgData name="景淳 詹" userId="efb101a757902745" providerId="LiveId" clId="{2CE38E3E-CBED-4B44-B865-8AC84E510404}" dt="2021-08-23T06:51:54.957" v="870" actId="20577"/>
          <ac:spMkLst>
            <pc:docMk/>
            <pc:sldMk cId="2661676699" sldId="298"/>
            <ac:spMk id="3" creationId="{F30F5DD8-D5DF-4527-B44C-64B1D52B1896}"/>
          </ac:spMkLst>
        </pc:spChg>
        <pc:spChg chg="mod">
          <ac:chgData name="景淳 詹" userId="efb101a757902745" providerId="LiveId" clId="{2CE38E3E-CBED-4B44-B865-8AC84E510404}" dt="2021-08-23T11:12:55.891" v="1749" actId="1036"/>
          <ac:spMkLst>
            <pc:docMk/>
            <pc:sldMk cId="2661676699" sldId="298"/>
            <ac:spMk id="4" creationId="{6D3E465C-8F90-49AF-BFC5-58AEE41E405E}"/>
          </ac:spMkLst>
        </pc:spChg>
        <pc:picChg chg="add mod">
          <ac:chgData name="景淳 詹" userId="efb101a757902745" providerId="LiveId" clId="{2CE38E3E-CBED-4B44-B865-8AC84E510404}" dt="2021-08-23T06:54:18.539" v="879" actId="1076"/>
          <ac:picMkLst>
            <pc:docMk/>
            <pc:sldMk cId="2661676699" sldId="298"/>
            <ac:picMk id="6" creationId="{342D41D1-CDCD-46E8-A4B6-176A7AE75BF5}"/>
          </ac:picMkLst>
        </pc:picChg>
      </pc:sldChg>
      <pc:sldChg chg="addSp delSp modSp new mod">
        <pc:chgData name="景淳 詹" userId="efb101a757902745" providerId="LiveId" clId="{2CE38E3E-CBED-4B44-B865-8AC84E510404}" dt="2021-08-27T06:52:34.621" v="3003" actId="1036"/>
        <pc:sldMkLst>
          <pc:docMk/>
          <pc:sldMk cId="1689065247" sldId="299"/>
        </pc:sldMkLst>
        <pc:spChg chg="mod">
          <ac:chgData name="景淳 詹" userId="efb101a757902745" providerId="LiveId" clId="{2CE38E3E-CBED-4B44-B865-8AC84E510404}" dt="2021-08-23T06:55:51.355" v="903" actId="20577"/>
          <ac:spMkLst>
            <pc:docMk/>
            <pc:sldMk cId="1689065247" sldId="299"/>
            <ac:spMk id="2" creationId="{EC381357-698A-4316-A6C4-39B2C8671180}"/>
          </ac:spMkLst>
        </pc:spChg>
        <pc:spChg chg="del">
          <ac:chgData name="景淳 詹" userId="efb101a757902745" providerId="LiveId" clId="{2CE38E3E-CBED-4B44-B865-8AC84E510404}" dt="2021-08-23T06:54:29.527" v="884" actId="931"/>
          <ac:spMkLst>
            <pc:docMk/>
            <pc:sldMk cId="1689065247" sldId="299"/>
            <ac:spMk id="3" creationId="{9C444432-9A59-433F-8BFE-69027F03E7E0}"/>
          </ac:spMkLst>
        </pc:spChg>
        <pc:spChg chg="add mod">
          <ac:chgData name="景淳 詹" userId="efb101a757902745" providerId="LiveId" clId="{2CE38E3E-CBED-4B44-B865-8AC84E510404}" dt="2021-08-27T06:52:30.733" v="3002" actId="20577"/>
          <ac:spMkLst>
            <pc:docMk/>
            <pc:sldMk cId="1689065247" sldId="299"/>
            <ac:spMk id="9" creationId="{E118AAAA-3976-46CE-8F70-373C53BFC844}"/>
          </ac:spMkLst>
        </pc:spChg>
        <pc:picChg chg="add del mod">
          <ac:chgData name="景淳 詹" userId="efb101a757902745" providerId="LiveId" clId="{2CE38E3E-CBED-4B44-B865-8AC84E510404}" dt="2021-08-23T06:54:24.398" v="883" actId="22"/>
          <ac:picMkLst>
            <pc:docMk/>
            <pc:sldMk cId="1689065247" sldId="299"/>
            <ac:picMk id="6" creationId="{78C0AE2A-332A-4598-96DF-CF92A1A8EFD7}"/>
          </ac:picMkLst>
        </pc:picChg>
        <pc:picChg chg="add mod ord">
          <ac:chgData name="景淳 詹" userId="efb101a757902745" providerId="LiveId" clId="{2CE38E3E-CBED-4B44-B865-8AC84E510404}" dt="2021-08-27T06:52:34.621" v="3003" actId="1036"/>
          <ac:picMkLst>
            <pc:docMk/>
            <pc:sldMk cId="1689065247" sldId="299"/>
            <ac:picMk id="8" creationId="{7654680D-0CB5-4AFE-B914-71D69C842E3D}"/>
          </ac:picMkLst>
        </pc:picChg>
      </pc:sldChg>
      <pc:sldChg chg="addSp modSp new mod">
        <pc:chgData name="景淳 詹" userId="efb101a757902745" providerId="LiveId" clId="{2CE38E3E-CBED-4B44-B865-8AC84E510404}" dt="2021-08-24T07:19:02.797" v="2401" actId="1076"/>
        <pc:sldMkLst>
          <pc:docMk/>
          <pc:sldMk cId="1373756486" sldId="300"/>
        </pc:sldMkLst>
        <pc:spChg chg="mod">
          <ac:chgData name="景淳 詹" userId="efb101a757902745" providerId="LiveId" clId="{2CE38E3E-CBED-4B44-B865-8AC84E510404}" dt="2021-08-23T08:07:10.606" v="1226" actId="20577"/>
          <ac:spMkLst>
            <pc:docMk/>
            <pc:sldMk cId="1373756486" sldId="300"/>
            <ac:spMk id="2" creationId="{A50D433E-D4EA-45D8-8896-974897751B0F}"/>
          </ac:spMkLst>
        </pc:spChg>
        <pc:spChg chg="mod">
          <ac:chgData name="景淳 詹" userId="efb101a757902745" providerId="LiveId" clId="{2CE38E3E-CBED-4B44-B865-8AC84E510404}" dt="2021-08-24T07:18:58.846" v="2400" actId="1076"/>
          <ac:spMkLst>
            <pc:docMk/>
            <pc:sldMk cId="1373756486" sldId="300"/>
            <ac:spMk id="3" creationId="{9F986088-60BC-49F9-9F2C-D64B066B9EB1}"/>
          </ac:spMkLst>
        </pc:spChg>
        <pc:picChg chg="add mod">
          <ac:chgData name="景淳 詹" userId="efb101a757902745" providerId="LiveId" clId="{2CE38E3E-CBED-4B44-B865-8AC84E510404}" dt="2021-08-24T07:19:02.797" v="2401" actId="1076"/>
          <ac:picMkLst>
            <pc:docMk/>
            <pc:sldMk cId="1373756486" sldId="300"/>
            <ac:picMk id="5" creationId="{FEDE7831-779C-4CE2-8AFE-FAFF61116EBF}"/>
          </ac:picMkLst>
        </pc:picChg>
      </pc:sldChg>
      <pc:sldChg chg="addSp delSp modSp new mod">
        <pc:chgData name="景淳 詹" userId="efb101a757902745" providerId="LiveId" clId="{2CE38E3E-CBED-4B44-B865-8AC84E510404}" dt="2021-08-23T09:57:58.762" v="1487" actId="1076"/>
        <pc:sldMkLst>
          <pc:docMk/>
          <pc:sldMk cId="573527434" sldId="301"/>
        </pc:sldMkLst>
        <pc:spChg chg="mod">
          <ac:chgData name="景淳 詹" userId="efb101a757902745" providerId="LiveId" clId="{2CE38E3E-CBED-4B44-B865-8AC84E510404}" dt="2021-08-23T07:42:18.233" v="1051"/>
          <ac:spMkLst>
            <pc:docMk/>
            <pc:sldMk cId="573527434" sldId="301"/>
            <ac:spMk id="2" creationId="{D5EE1971-A7D6-4A79-AE68-713428092BBC}"/>
          </ac:spMkLst>
        </pc:spChg>
        <pc:spChg chg="mod">
          <ac:chgData name="景淳 詹" userId="efb101a757902745" providerId="LiveId" clId="{2CE38E3E-CBED-4B44-B865-8AC84E510404}" dt="2021-08-23T09:57:55.680" v="1486" actId="1076"/>
          <ac:spMkLst>
            <pc:docMk/>
            <pc:sldMk cId="573527434" sldId="301"/>
            <ac:spMk id="3" creationId="{B7603DDE-4BDC-438A-B311-351FD964E417}"/>
          </ac:spMkLst>
        </pc:spChg>
        <pc:picChg chg="add mod">
          <ac:chgData name="景淳 詹" userId="efb101a757902745" providerId="LiveId" clId="{2CE38E3E-CBED-4B44-B865-8AC84E510404}" dt="2021-08-23T09:57:58.762" v="1487" actId="1076"/>
          <ac:picMkLst>
            <pc:docMk/>
            <pc:sldMk cId="573527434" sldId="301"/>
            <ac:picMk id="5" creationId="{9724160B-6B94-4F62-9C14-7980E485B242}"/>
          </ac:picMkLst>
        </pc:picChg>
        <pc:picChg chg="add del mod">
          <ac:chgData name="景淳 詹" userId="efb101a757902745" providerId="LiveId" clId="{2CE38E3E-CBED-4B44-B865-8AC84E510404}" dt="2021-08-23T09:57:28.299" v="1478" actId="478"/>
          <ac:picMkLst>
            <pc:docMk/>
            <pc:sldMk cId="573527434" sldId="301"/>
            <ac:picMk id="6" creationId="{1DC7A6CC-C163-41BA-BE78-BACD5020B13C}"/>
          </ac:picMkLst>
        </pc:picChg>
      </pc:sldChg>
      <pc:sldChg chg="modSp new del mod">
        <pc:chgData name="景淳 詹" userId="efb101a757902745" providerId="LiveId" clId="{2CE38E3E-CBED-4B44-B865-8AC84E510404}" dt="2021-08-23T07:33:15.005" v="1041" actId="47"/>
        <pc:sldMkLst>
          <pc:docMk/>
          <pc:sldMk cId="3873093034" sldId="301"/>
        </pc:sldMkLst>
        <pc:spChg chg="mod">
          <ac:chgData name="景淳 詹" userId="efb101a757902745" providerId="LiveId" clId="{2CE38E3E-CBED-4B44-B865-8AC84E510404}" dt="2021-08-23T07:33:07.328" v="1039"/>
          <ac:spMkLst>
            <pc:docMk/>
            <pc:sldMk cId="3873093034" sldId="301"/>
            <ac:spMk id="3" creationId="{5D76E456-63FC-4441-ACEE-A35D2C9ECD4B}"/>
          </ac:spMkLst>
        </pc:spChg>
      </pc:sldChg>
      <pc:sldChg chg="addSp modSp new mod">
        <pc:chgData name="景淳 詹" userId="efb101a757902745" providerId="LiveId" clId="{2CE38E3E-CBED-4B44-B865-8AC84E510404}" dt="2021-08-23T07:50:49.366" v="1125" actId="20577"/>
        <pc:sldMkLst>
          <pc:docMk/>
          <pc:sldMk cId="1656038553" sldId="302"/>
        </pc:sldMkLst>
        <pc:spChg chg="mod">
          <ac:chgData name="景淳 詹" userId="efb101a757902745" providerId="LiveId" clId="{2CE38E3E-CBED-4B44-B865-8AC84E510404}" dt="2021-08-23T07:50:49.366" v="1125" actId="20577"/>
          <ac:spMkLst>
            <pc:docMk/>
            <pc:sldMk cId="1656038553" sldId="302"/>
            <ac:spMk id="2" creationId="{416E09E1-99D6-486F-8707-3768B474FF06}"/>
          </ac:spMkLst>
        </pc:spChg>
        <pc:spChg chg="mod">
          <ac:chgData name="景淳 詹" userId="efb101a757902745" providerId="LiveId" clId="{2CE38E3E-CBED-4B44-B865-8AC84E510404}" dt="2021-08-23T07:50:26.688" v="1113" actId="1076"/>
          <ac:spMkLst>
            <pc:docMk/>
            <pc:sldMk cId="1656038553" sldId="302"/>
            <ac:spMk id="3" creationId="{95772F9F-2DD3-4026-B0DF-06CD616BE3AE}"/>
          </ac:spMkLst>
        </pc:spChg>
        <pc:picChg chg="add mod">
          <ac:chgData name="景淳 詹" userId="efb101a757902745" providerId="LiveId" clId="{2CE38E3E-CBED-4B44-B865-8AC84E510404}" dt="2021-08-23T07:50:28.478" v="1114" actId="1076"/>
          <ac:picMkLst>
            <pc:docMk/>
            <pc:sldMk cId="1656038553" sldId="302"/>
            <ac:picMk id="6" creationId="{20EC83A2-60DC-4843-AD8F-69458F99D611}"/>
          </ac:picMkLst>
        </pc:picChg>
      </pc:sldChg>
      <pc:sldChg chg="addSp delSp modSp new mod">
        <pc:chgData name="景淳 詹" userId="efb101a757902745" providerId="LiveId" clId="{2CE38E3E-CBED-4B44-B865-8AC84E510404}" dt="2021-08-27T06:53:19.440" v="3007" actId="20577"/>
        <pc:sldMkLst>
          <pc:docMk/>
          <pc:sldMk cId="399043458" sldId="303"/>
        </pc:sldMkLst>
        <pc:spChg chg="mod">
          <ac:chgData name="景淳 詹" userId="efb101a757902745" providerId="LiveId" clId="{2CE38E3E-CBED-4B44-B865-8AC84E510404}" dt="2021-08-23T07:51:20.005" v="1130"/>
          <ac:spMkLst>
            <pc:docMk/>
            <pc:sldMk cId="399043458" sldId="303"/>
            <ac:spMk id="2" creationId="{E70144D6-AE8B-4B93-A075-EAAE32F5AE6A}"/>
          </ac:spMkLst>
        </pc:spChg>
        <pc:spChg chg="del">
          <ac:chgData name="景淳 詹" userId="efb101a757902745" providerId="LiveId" clId="{2CE38E3E-CBED-4B44-B865-8AC84E510404}" dt="2021-08-23T07:51:07.037" v="1127" actId="931"/>
          <ac:spMkLst>
            <pc:docMk/>
            <pc:sldMk cId="399043458" sldId="303"/>
            <ac:spMk id="3" creationId="{0ADC2636-A4BB-436E-B6A4-8D1C34B3CF05}"/>
          </ac:spMkLst>
        </pc:spChg>
        <pc:spChg chg="add mod">
          <ac:chgData name="景淳 詹" userId="efb101a757902745" providerId="LiveId" clId="{2CE38E3E-CBED-4B44-B865-8AC84E510404}" dt="2021-08-27T06:53:19.440" v="3007" actId="20577"/>
          <ac:spMkLst>
            <pc:docMk/>
            <pc:sldMk cId="399043458" sldId="303"/>
            <ac:spMk id="7" creationId="{1E42591D-B324-4B29-840B-807CC2181C2F}"/>
          </ac:spMkLst>
        </pc:spChg>
        <pc:picChg chg="add mod ord">
          <ac:chgData name="景淳 詹" userId="efb101a757902745" providerId="LiveId" clId="{2CE38E3E-CBED-4B44-B865-8AC84E510404}" dt="2021-08-24T07:22:46.804" v="2414" actId="1076"/>
          <ac:picMkLst>
            <pc:docMk/>
            <pc:sldMk cId="399043458" sldId="303"/>
            <ac:picMk id="6" creationId="{02E81F62-AE65-4262-92C5-167463EEA30F}"/>
          </ac:picMkLst>
        </pc:picChg>
      </pc:sldChg>
      <pc:sldChg chg="addSp delSp modSp new mod ord">
        <pc:chgData name="景淳 詹" userId="efb101a757902745" providerId="LiveId" clId="{2CE38E3E-CBED-4B44-B865-8AC84E510404}" dt="2021-08-27T06:53:46.240" v="3011" actId="20577"/>
        <pc:sldMkLst>
          <pc:docMk/>
          <pc:sldMk cId="3777094608" sldId="304"/>
        </pc:sldMkLst>
        <pc:spChg chg="mod">
          <ac:chgData name="景淳 詹" userId="efb101a757902745" providerId="LiveId" clId="{2CE38E3E-CBED-4B44-B865-8AC84E510404}" dt="2021-08-23T07:57:36.599" v="1176" actId="20577"/>
          <ac:spMkLst>
            <pc:docMk/>
            <pc:sldMk cId="3777094608" sldId="304"/>
            <ac:spMk id="2" creationId="{AC63C882-FFFE-4D55-9F5C-B46A3C1B291C}"/>
          </ac:spMkLst>
        </pc:spChg>
        <pc:spChg chg="del">
          <ac:chgData name="景淳 詹" userId="efb101a757902745" providerId="LiveId" clId="{2CE38E3E-CBED-4B44-B865-8AC84E510404}" dt="2021-08-23T08:03:57.408" v="1214" actId="931"/>
          <ac:spMkLst>
            <pc:docMk/>
            <pc:sldMk cId="3777094608" sldId="304"/>
            <ac:spMk id="3" creationId="{8B014CA4-6335-4177-99E0-548A5978CF69}"/>
          </ac:spMkLst>
        </pc:spChg>
        <pc:spChg chg="add mod">
          <ac:chgData name="景淳 詹" userId="efb101a757902745" providerId="LiveId" clId="{2CE38E3E-CBED-4B44-B865-8AC84E510404}" dt="2021-08-27T06:53:46.240" v="3011" actId="20577"/>
          <ac:spMkLst>
            <pc:docMk/>
            <pc:sldMk cId="3777094608" sldId="304"/>
            <ac:spMk id="8" creationId="{E7FA528F-A329-4A59-B646-154FB5A87F20}"/>
          </ac:spMkLst>
        </pc:spChg>
        <pc:picChg chg="add del mod">
          <ac:chgData name="景淳 詹" userId="efb101a757902745" providerId="LiveId" clId="{2CE38E3E-CBED-4B44-B865-8AC84E510404}" dt="2021-08-23T08:02:42.425" v="1212" actId="478"/>
          <ac:picMkLst>
            <pc:docMk/>
            <pc:sldMk cId="3777094608" sldId="304"/>
            <ac:picMk id="5" creationId="{CBB79998-5CFD-4E90-B279-E04DB271B845}"/>
          </ac:picMkLst>
        </pc:picChg>
        <pc:picChg chg="add mod ord">
          <ac:chgData name="景淳 詹" userId="efb101a757902745" providerId="LiveId" clId="{2CE38E3E-CBED-4B44-B865-8AC84E510404}" dt="2021-08-24T07:23:32.301" v="2423" actId="1076"/>
          <ac:picMkLst>
            <pc:docMk/>
            <pc:sldMk cId="3777094608" sldId="304"/>
            <ac:picMk id="7" creationId="{C202BB00-D7AD-40A5-BEFC-6187027CD716}"/>
          </ac:picMkLst>
        </pc:picChg>
      </pc:sldChg>
      <pc:sldChg chg="modSp new del mod">
        <pc:chgData name="景淳 詹" userId="efb101a757902745" providerId="LiveId" clId="{2CE38E3E-CBED-4B44-B865-8AC84E510404}" dt="2021-08-23T08:02:47.767" v="1213" actId="47"/>
        <pc:sldMkLst>
          <pc:docMk/>
          <pc:sldMk cId="41386010" sldId="305"/>
        </pc:sldMkLst>
        <pc:spChg chg="mod">
          <ac:chgData name="景淳 詹" userId="efb101a757902745" providerId="LiveId" clId="{2CE38E3E-CBED-4B44-B865-8AC84E510404}" dt="2021-08-23T08:02:16.170" v="1205" actId="113"/>
          <ac:spMkLst>
            <pc:docMk/>
            <pc:sldMk cId="41386010" sldId="305"/>
            <ac:spMk id="3" creationId="{CCDDC23A-1009-4207-B413-E0EDACA7A67E}"/>
          </ac:spMkLst>
        </pc:spChg>
      </pc:sldChg>
      <pc:sldChg chg="addSp modSp new mod">
        <pc:chgData name="景淳 詹" userId="efb101a757902745" providerId="LiveId" clId="{2CE38E3E-CBED-4B44-B865-8AC84E510404}" dt="2021-08-24T07:26:25.663" v="2449" actId="1076"/>
        <pc:sldMkLst>
          <pc:docMk/>
          <pc:sldMk cId="1044916681" sldId="305"/>
        </pc:sldMkLst>
        <pc:spChg chg="mod">
          <ac:chgData name="景淳 詹" userId="efb101a757902745" providerId="LiveId" clId="{2CE38E3E-CBED-4B44-B865-8AC84E510404}" dt="2021-08-23T09:44:46.929" v="1385"/>
          <ac:spMkLst>
            <pc:docMk/>
            <pc:sldMk cId="1044916681" sldId="305"/>
            <ac:spMk id="2" creationId="{D22033EA-990E-4B41-97D3-15CF2C0147D8}"/>
          </ac:spMkLst>
        </pc:spChg>
        <pc:spChg chg="mod">
          <ac:chgData name="景淳 詹" userId="efb101a757902745" providerId="LiveId" clId="{2CE38E3E-CBED-4B44-B865-8AC84E510404}" dt="2021-08-23T09:44:21.916" v="1380" actId="20577"/>
          <ac:spMkLst>
            <pc:docMk/>
            <pc:sldMk cId="1044916681" sldId="305"/>
            <ac:spMk id="3" creationId="{447D7079-CB90-4482-8790-A76DE5B4C25A}"/>
          </ac:spMkLst>
        </pc:spChg>
        <pc:picChg chg="add mod">
          <ac:chgData name="景淳 詹" userId="efb101a757902745" providerId="LiveId" clId="{2CE38E3E-CBED-4B44-B865-8AC84E510404}" dt="2021-08-24T07:26:25.663" v="2449" actId="1076"/>
          <ac:picMkLst>
            <pc:docMk/>
            <pc:sldMk cId="1044916681" sldId="305"/>
            <ac:picMk id="6" creationId="{15DE2775-24E8-4017-81EE-A3EE6032F8F9}"/>
          </ac:picMkLst>
        </pc:picChg>
      </pc:sldChg>
      <pc:sldChg chg="addSp modSp new mod ord">
        <pc:chgData name="景淳 詹" userId="efb101a757902745" providerId="LiveId" clId="{2CE38E3E-CBED-4B44-B865-8AC84E510404}" dt="2021-08-23T09:45:42.119" v="1405" actId="1076"/>
        <pc:sldMkLst>
          <pc:docMk/>
          <pc:sldMk cId="4050921572" sldId="306"/>
        </pc:sldMkLst>
        <pc:spChg chg="mod">
          <ac:chgData name="景淳 詹" userId="efb101a757902745" providerId="LiveId" clId="{2CE38E3E-CBED-4B44-B865-8AC84E510404}" dt="2021-08-23T09:45:29.594" v="1399" actId="20577"/>
          <ac:spMkLst>
            <pc:docMk/>
            <pc:sldMk cId="4050921572" sldId="306"/>
            <ac:spMk id="2" creationId="{83EA0872-E5B8-4464-A248-21B7EC74147D}"/>
          </ac:spMkLst>
        </pc:spChg>
        <pc:spChg chg="mod">
          <ac:chgData name="景淳 詹" userId="efb101a757902745" providerId="LiveId" clId="{2CE38E3E-CBED-4B44-B865-8AC84E510404}" dt="2021-08-23T09:44:17.178" v="1379"/>
          <ac:spMkLst>
            <pc:docMk/>
            <pc:sldMk cId="4050921572" sldId="306"/>
            <ac:spMk id="3" creationId="{92C08016-E021-4E46-9237-2E446F1D72D6}"/>
          </ac:spMkLst>
        </pc:spChg>
        <pc:picChg chg="add mod">
          <ac:chgData name="景淳 詹" userId="efb101a757902745" providerId="LiveId" clId="{2CE38E3E-CBED-4B44-B865-8AC84E510404}" dt="2021-08-23T09:45:42.119" v="1405" actId="1076"/>
          <ac:picMkLst>
            <pc:docMk/>
            <pc:sldMk cId="4050921572" sldId="306"/>
            <ac:picMk id="6" creationId="{95034250-3AFB-4411-BDB6-58FCB9D086E5}"/>
          </ac:picMkLst>
        </pc:picChg>
      </pc:sldChg>
      <pc:sldChg chg="addSp modSp new mod">
        <pc:chgData name="景淳 詹" userId="efb101a757902745" providerId="LiveId" clId="{2CE38E3E-CBED-4B44-B865-8AC84E510404}" dt="2021-08-27T06:53:10.794" v="3006" actId="20577"/>
        <pc:sldMkLst>
          <pc:docMk/>
          <pc:sldMk cId="3562131809" sldId="307"/>
        </pc:sldMkLst>
        <pc:spChg chg="mod">
          <ac:chgData name="景淳 詹" userId="efb101a757902745" providerId="LiveId" clId="{2CE38E3E-CBED-4B44-B865-8AC84E510404}" dt="2021-08-23T09:58:19.448" v="1488"/>
          <ac:spMkLst>
            <pc:docMk/>
            <pc:sldMk cId="3562131809" sldId="307"/>
            <ac:spMk id="2" creationId="{EEB2B780-19C2-40AB-BCF5-F98D368C2049}"/>
          </ac:spMkLst>
        </pc:spChg>
        <pc:spChg chg="mod">
          <ac:chgData name="景淳 詹" userId="efb101a757902745" providerId="LiveId" clId="{2CE38E3E-CBED-4B44-B865-8AC84E510404}" dt="2021-08-27T06:53:10.794" v="3006" actId="20577"/>
          <ac:spMkLst>
            <pc:docMk/>
            <pc:sldMk cId="3562131809" sldId="307"/>
            <ac:spMk id="3" creationId="{F25C1914-98AE-4E76-81E6-088A90EDBFAB}"/>
          </ac:spMkLst>
        </pc:spChg>
        <pc:picChg chg="add mod">
          <ac:chgData name="景淳 詹" userId="efb101a757902745" providerId="LiveId" clId="{2CE38E3E-CBED-4B44-B865-8AC84E510404}" dt="2021-08-24T07:29:25.257" v="2498" actId="1076"/>
          <ac:picMkLst>
            <pc:docMk/>
            <pc:sldMk cId="3562131809" sldId="307"/>
            <ac:picMk id="5" creationId="{BA1B9056-A274-4079-8742-06578FE9A611}"/>
          </ac:picMkLst>
        </pc:picChg>
      </pc:sldChg>
      <pc:sldChg chg="addSp modSp new mod">
        <pc:chgData name="景淳 詹" userId="efb101a757902745" providerId="LiveId" clId="{2CE38E3E-CBED-4B44-B865-8AC84E510404}" dt="2021-08-23T10:07:45.640" v="1560"/>
        <pc:sldMkLst>
          <pc:docMk/>
          <pc:sldMk cId="351064035" sldId="308"/>
        </pc:sldMkLst>
        <pc:spChg chg="mod">
          <ac:chgData name="景淳 詹" userId="efb101a757902745" providerId="LiveId" clId="{2CE38E3E-CBED-4B44-B865-8AC84E510404}" dt="2021-08-23T10:07:45.640" v="1560"/>
          <ac:spMkLst>
            <pc:docMk/>
            <pc:sldMk cId="351064035" sldId="308"/>
            <ac:spMk id="2" creationId="{B8BB768F-42C7-4990-9F16-9F1E72B3F0C3}"/>
          </ac:spMkLst>
        </pc:spChg>
        <pc:spChg chg="mod">
          <ac:chgData name="景淳 詹" userId="efb101a757902745" providerId="LiveId" clId="{2CE38E3E-CBED-4B44-B865-8AC84E510404}" dt="2021-08-23T10:07:09.693" v="1553" actId="1076"/>
          <ac:spMkLst>
            <pc:docMk/>
            <pc:sldMk cId="351064035" sldId="308"/>
            <ac:spMk id="3" creationId="{512B132C-7FE6-4EB2-B301-13BB30BAF007}"/>
          </ac:spMkLst>
        </pc:spChg>
        <pc:picChg chg="add mod">
          <ac:chgData name="景淳 詹" userId="efb101a757902745" providerId="LiveId" clId="{2CE38E3E-CBED-4B44-B865-8AC84E510404}" dt="2021-08-23T10:07:24.459" v="1557" actId="14100"/>
          <ac:picMkLst>
            <pc:docMk/>
            <pc:sldMk cId="351064035" sldId="308"/>
            <ac:picMk id="6" creationId="{439A196B-2D14-4F82-9CA4-2DB57E18B679}"/>
          </ac:picMkLst>
        </pc:picChg>
      </pc:sldChg>
      <pc:sldChg chg="addSp delSp modSp new mod">
        <pc:chgData name="景淳 詹" userId="efb101a757902745" providerId="LiveId" clId="{2CE38E3E-CBED-4B44-B865-8AC84E510404}" dt="2021-08-23T10:55:50.248" v="1745" actId="1076"/>
        <pc:sldMkLst>
          <pc:docMk/>
          <pc:sldMk cId="2752246659" sldId="309"/>
        </pc:sldMkLst>
        <pc:spChg chg="mod">
          <ac:chgData name="景淳 詹" userId="efb101a757902745" providerId="LiveId" clId="{2CE38E3E-CBED-4B44-B865-8AC84E510404}" dt="2021-08-23T10:45:24.323" v="1653" actId="20577"/>
          <ac:spMkLst>
            <pc:docMk/>
            <pc:sldMk cId="2752246659" sldId="309"/>
            <ac:spMk id="2" creationId="{8B084C68-F281-403E-A79A-35952FA4B8CA}"/>
          </ac:spMkLst>
        </pc:spChg>
        <pc:spChg chg="mod">
          <ac:chgData name="景淳 詹" userId="efb101a757902745" providerId="LiveId" clId="{2CE38E3E-CBED-4B44-B865-8AC84E510404}" dt="2021-08-23T10:44:10.878" v="1646" actId="113"/>
          <ac:spMkLst>
            <pc:docMk/>
            <pc:sldMk cId="2752246659" sldId="309"/>
            <ac:spMk id="3" creationId="{45E81EB9-D136-4777-82B7-2AC9B240CD92}"/>
          </ac:spMkLst>
        </pc:spChg>
        <pc:picChg chg="add del mod">
          <ac:chgData name="景淳 詹" userId="efb101a757902745" providerId="LiveId" clId="{2CE38E3E-CBED-4B44-B865-8AC84E510404}" dt="2021-08-23T10:51:18.298" v="1716" actId="478"/>
          <ac:picMkLst>
            <pc:docMk/>
            <pc:sldMk cId="2752246659" sldId="309"/>
            <ac:picMk id="6" creationId="{D0765B7F-33DE-45E4-B517-7E0500D18A51}"/>
          </ac:picMkLst>
        </pc:picChg>
        <pc:picChg chg="add mod">
          <ac:chgData name="景淳 詹" userId="efb101a757902745" providerId="LiveId" clId="{2CE38E3E-CBED-4B44-B865-8AC84E510404}" dt="2021-08-23T10:55:50.248" v="1745" actId="1076"/>
          <ac:picMkLst>
            <pc:docMk/>
            <pc:sldMk cId="2752246659" sldId="309"/>
            <ac:picMk id="8" creationId="{3ADC3B5B-03FD-419E-AFB4-461C0C46E1F3}"/>
          </ac:picMkLst>
        </pc:picChg>
      </pc:sldChg>
      <pc:sldChg chg="addSp delSp modSp new mod">
        <pc:chgData name="景淳 詹" userId="efb101a757902745" providerId="LiveId" clId="{2CE38E3E-CBED-4B44-B865-8AC84E510404}" dt="2021-08-23T10:55:36.300" v="1743" actId="1076"/>
        <pc:sldMkLst>
          <pc:docMk/>
          <pc:sldMk cId="2099784186" sldId="310"/>
        </pc:sldMkLst>
        <pc:spChg chg="mod">
          <ac:chgData name="景淳 詹" userId="efb101a757902745" providerId="LiveId" clId="{2CE38E3E-CBED-4B44-B865-8AC84E510404}" dt="2021-08-23T10:45:49.469" v="1675" actId="20577"/>
          <ac:spMkLst>
            <pc:docMk/>
            <pc:sldMk cId="2099784186" sldId="310"/>
            <ac:spMk id="2" creationId="{0E5693A6-0E70-49E9-8CA1-1D59C3341432}"/>
          </ac:spMkLst>
        </pc:spChg>
        <pc:spChg chg="mod">
          <ac:chgData name="景淳 詹" userId="efb101a757902745" providerId="LiveId" clId="{2CE38E3E-CBED-4B44-B865-8AC84E510404}" dt="2021-08-23T10:43:47.547" v="1638" actId="20577"/>
          <ac:spMkLst>
            <pc:docMk/>
            <pc:sldMk cId="2099784186" sldId="310"/>
            <ac:spMk id="3" creationId="{AB95568F-8758-4F1A-809C-5F826828A668}"/>
          </ac:spMkLst>
        </pc:spChg>
        <pc:spChg chg="add del">
          <ac:chgData name="景淳 詹" userId="efb101a757902745" providerId="LiveId" clId="{2CE38E3E-CBED-4B44-B865-8AC84E510404}" dt="2021-08-23T10:38:52.829" v="1605" actId="22"/>
          <ac:spMkLst>
            <pc:docMk/>
            <pc:sldMk cId="2099784186" sldId="310"/>
            <ac:spMk id="6" creationId="{1DA40616-F90A-4F04-B825-C4DFE380BA7F}"/>
          </ac:spMkLst>
        </pc:spChg>
        <pc:picChg chg="add del mod">
          <ac:chgData name="景淳 詹" userId="efb101a757902745" providerId="LiveId" clId="{2CE38E3E-CBED-4B44-B865-8AC84E510404}" dt="2021-08-23T10:43:07.842" v="1634" actId="478"/>
          <ac:picMkLst>
            <pc:docMk/>
            <pc:sldMk cId="2099784186" sldId="310"/>
            <ac:picMk id="8" creationId="{63BC32C7-23F8-461D-A5D6-C06BFD7F0497}"/>
          </ac:picMkLst>
        </pc:picChg>
        <pc:picChg chg="add del mod">
          <ac:chgData name="景淳 詹" userId="efb101a757902745" providerId="LiveId" clId="{2CE38E3E-CBED-4B44-B865-8AC84E510404}" dt="2021-08-23T10:51:19.661" v="1717" actId="478"/>
          <ac:picMkLst>
            <pc:docMk/>
            <pc:sldMk cId="2099784186" sldId="310"/>
            <ac:picMk id="10" creationId="{20E15736-9AB2-4CAF-A577-817A1877C755}"/>
          </ac:picMkLst>
        </pc:picChg>
        <pc:picChg chg="add mod">
          <ac:chgData name="景淳 詹" userId="efb101a757902745" providerId="LiveId" clId="{2CE38E3E-CBED-4B44-B865-8AC84E510404}" dt="2021-08-23T10:55:36.300" v="1743" actId="1076"/>
          <ac:picMkLst>
            <pc:docMk/>
            <pc:sldMk cId="2099784186" sldId="310"/>
            <ac:picMk id="12" creationId="{49571128-E39D-4C7D-BB09-351904271AD6}"/>
          </ac:picMkLst>
        </pc:picChg>
      </pc:sldChg>
      <pc:sldChg chg="addSp delSp modSp new mod">
        <pc:chgData name="景淳 詹" userId="efb101a757902745" providerId="LiveId" clId="{2CE38E3E-CBED-4B44-B865-8AC84E510404}" dt="2021-08-23T10:55:31.321" v="1742" actId="1076"/>
        <pc:sldMkLst>
          <pc:docMk/>
          <pc:sldMk cId="7665612" sldId="311"/>
        </pc:sldMkLst>
        <pc:spChg chg="mod">
          <ac:chgData name="景淳 詹" userId="efb101a757902745" providerId="LiveId" clId="{2CE38E3E-CBED-4B44-B865-8AC84E510404}" dt="2021-08-23T10:45:58.544" v="1681" actId="20577"/>
          <ac:spMkLst>
            <pc:docMk/>
            <pc:sldMk cId="7665612" sldId="311"/>
            <ac:spMk id="2" creationId="{96F2FB1A-4DCE-49DB-A586-669E50E6E0E5}"/>
          </ac:spMkLst>
        </pc:spChg>
        <pc:spChg chg="mod">
          <ac:chgData name="景淳 詹" userId="efb101a757902745" providerId="LiveId" clId="{2CE38E3E-CBED-4B44-B865-8AC84E510404}" dt="2021-08-23T10:48:10.018" v="1709" actId="20577"/>
          <ac:spMkLst>
            <pc:docMk/>
            <pc:sldMk cId="7665612" sldId="311"/>
            <ac:spMk id="3" creationId="{91A3E82E-CFDF-48EC-A1D8-760F34E75DAB}"/>
          </ac:spMkLst>
        </pc:spChg>
        <pc:picChg chg="add del mod">
          <ac:chgData name="景淳 詹" userId="efb101a757902745" providerId="LiveId" clId="{2CE38E3E-CBED-4B44-B865-8AC84E510404}" dt="2021-08-23T10:51:21.094" v="1718" actId="478"/>
          <ac:picMkLst>
            <pc:docMk/>
            <pc:sldMk cId="7665612" sldId="311"/>
            <ac:picMk id="6" creationId="{092BD683-7B36-419A-8211-54E567E41615}"/>
          </ac:picMkLst>
        </pc:picChg>
        <pc:picChg chg="add mod">
          <ac:chgData name="景淳 詹" userId="efb101a757902745" providerId="LiveId" clId="{2CE38E3E-CBED-4B44-B865-8AC84E510404}" dt="2021-08-23T10:55:31.321" v="1742" actId="1076"/>
          <ac:picMkLst>
            <pc:docMk/>
            <pc:sldMk cId="7665612" sldId="311"/>
            <ac:picMk id="8" creationId="{874EB7B1-7E51-4E3A-8E22-F3373E247E27}"/>
          </ac:picMkLst>
        </pc:picChg>
      </pc:sldChg>
      <pc:sldChg chg="addSp modSp new mod">
        <pc:chgData name="景淳 詹" userId="efb101a757902745" providerId="LiveId" clId="{2CE38E3E-CBED-4B44-B865-8AC84E510404}" dt="2021-08-23T12:48:39.616" v="1859"/>
        <pc:sldMkLst>
          <pc:docMk/>
          <pc:sldMk cId="3094051004" sldId="312"/>
        </pc:sldMkLst>
        <pc:spChg chg="mod">
          <ac:chgData name="景淳 詹" userId="efb101a757902745" providerId="LiveId" clId="{2CE38E3E-CBED-4B44-B865-8AC84E510404}" dt="2021-08-23T12:48:39.616" v="1859"/>
          <ac:spMkLst>
            <pc:docMk/>
            <pc:sldMk cId="3094051004" sldId="312"/>
            <ac:spMk id="2" creationId="{23F1CA72-70A4-411C-A51D-5542EB7C0E02}"/>
          </ac:spMkLst>
        </pc:spChg>
        <pc:spChg chg="mod">
          <ac:chgData name="景淳 詹" userId="efb101a757902745" providerId="LiveId" clId="{2CE38E3E-CBED-4B44-B865-8AC84E510404}" dt="2021-08-23T12:19:13.914" v="1779" actId="255"/>
          <ac:spMkLst>
            <pc:docMk/>
            <pc:sldMk cId="3094051004" sldId="312"/>
            <ac:spMk id="3" creationId="{BA8D2DE8-09E0-427C-BB8B-76630AB55715}"/>
          </ac:spMkLst>
        </pc:spChg>
        <pc:picChg chg="add mod">
          <ac:chgData name="景淳 詹" userId="efb101a757902745" providerId="LiveId" clId="{2CE38E3E-CBED-4B44-B865-8AC84E510404}" dt="2021-08-23T12:20:30.301" v="1785" actId="1076"/>
          <ac:picMkLst>
            <pc:docMk/>
            <pc:sldMk cId="3094051004" sldId="312"/>
            <ac:picMk id="6" creationId="{FBCBBC41-4837-4DC0-B2A3-861591B9DF02}"/>
          </ac:picMkLst>
        </pc:picChg>
      </pc:sldChg>
      <pc:sldChg chg="addSp modSp new mod">
        <pc:chgData name="景淳 詹" userId="efb101a757902745" providerId="LiveId" clId="{2CE38E3E-CBED-4B44-B865-8AC84E510404}" dt="2021-08-23T12:48:47.967" v="1870" actId="20577"/>
        <pc:sldMkLst>
          <pc:docMk/>
          <pc:sldMk cId="352287143" sldId="313"/>
        </pc:sldMkLst>
        <pc:spChg chg="mod">
          <ac:chgData name="景淳 詹" userId="efb101a757902745" providerId="LiveId" clId="{2CE38E3E-CBED-4B44-B865-8AC84E510404}" dt="2021-08-23T12:48:47.967" v="1870" actId="20577"/>
          <ac:spMkLst>
            <pc:docMk/>
            <pc:sldMk cId="352287143" sldId="313"/>
            <ac:spMk id="2" creationId="{699AD213-EAA6-4862-81C8-7D98D410F736}"/>
          </ac:spMkLst>
        </pc:spChg>
        <pc:spChg chg="mod">
          <ac:chgData name="景淳 詹" userId="efb101a757902745" providerId="LiveId" clId="{2CE38E3E-CBED-4B44-B865-8AC84E510404}" dt="2021-08-23T12:35:16.950" v="1807" actId="20577"/>
          <ac:spMkLst>
            <pc:docMk/>
            <pc:sldMk cId="352287143" sldId="313"/>
            <ac:spMk id="3" creationId="{D4A92B4E-9E71-4B91-809D-EE709DA20E3E}"/>
          </ac:spMkLst>
        </pc:spChg>
        <pc:picChg chg="add mod">
          <ac:chgData name="景淳 詹" userId="efb101a757902745" providerId="LiveId" clId="{2CE38E3E-CBED-4B44-B865-8AC84E510404}" dt="2021-08-23T12:36:49.963" v="1815" actId="1076"/>
          <ac:picMkLst>
            <pc:docMk/>
            <pc:sldMk cId="352287143" sldId="313"/>
            <ac:picMk id="6" creationId="{3E1780E2-3663-49E2-B0C0-A3DD9C53A033}"/>
          </ac:picMkLst>
        </pc:picChg>
      </pc:sldChg>
      <pc:sldChg chg="addSp modSp new mod">
        <pc:chgData name="景淳 詹" userId="efb101a757902745" providerId="LiveId" clId="{2CE38E3E-CBED-4B44-B865-8AC84E510404}" dt="2021-08-23T12:48:52.430" v="1871"/>
        <pc:sldMkLst>
          <pc:docMk/>
          <pc:sldMk cId="1758235430" sldId="314"/>
        </pc:sldMkLst>
        <pc:spChg chg="mod">
          <ac:chgData name="景淳 詹" userId="efb101a757902745" providerId="LiveId" clId="{2CE38E3E-CBED-4B44-B865-8AC84E510404}" dt="2021-08-23T12:48:52.430" v="1871"/>
          <ac:spMkLst>
            <pc:docMk/>
            <pc:sldMk cId="1758235430" sldId="314"/>
            <ac:spMk id="2" creationId="{9C5E7932-A61B-4187-A8B8-4E8BC4A23B46}"/>
          </ac:spMkLst>
        </pc:spChg>
        <pc:spChg chg="mod">
          <ac:chgData name="景淳 詹" userId="efb101a757902745" providerId="LiveId" clId="{2CE38E3E-CBED-4B44-B865-8AC84E510404}" dt="2021-08-23T12:47:19.220" v="1852" actId="20577"/>
          <ac:spMkLst>
            <pc:docMk/>
            <pc:sldMk cId="1758235430" sldId="314"/>
            <ac:spMk id="3" creationId="{C1659C51-CE86-457E-8CCF-B25B6465E5BB}"/>
          </ac:spMkLst>
        </pc:spChg>
        <pc:picChg chg="add mod">
          <ac:chgData name="景淳 詹" userId="efb101a757902745" providerId="LiveId" clId="{2CE38E3E-CBED-4B44-B865-8AC84E510404}" dt="2021-08-23T12:48:07.293" v="1858" actId="1076"/>
          <ac:picMkLst>
            <pc:docMk/>
            <pc:sldMk cId="1758235430" sldId="314"/>
            <ac:picMk id="6" creationId="{EFBD97CA-E239-4E5A-AD9E-9AE006018F07}"/>
          </ac:picMkLst>
        </pc:picChg>
      </pc:sldChg>
      <pc:sldChg chg="addSp modSp new mod">
        <pc:chgData name="景淳 詹" userId="efb101a757902745" providerId="LiveId" clId="{2CE38E3E-CBED-4B44-B865-8AC84E510404}" dt="2021-08-23T12:58:41.599" v="1896"/>
        <pc:sldMkLst>
          <pc:docMk/>
          <pc:sldMk cId="2073314484" sldId="315"/>
        </pc:sldMkLst>
        <pc:spChg chg="mod">
          <ac:chgData name="景淳 詹" userId="efb101a757902745" providerId="LiveId" clId="{2CE38E3E-CBED-4B44-B865-8AC84E510404}" dt="2021-08-23T12:58:41.599" v="1896"/>
          <ac:spMkLst>
            <pc:docMk/>
            <pc:sldMk cId="2073314484" sldId="315"/>
            <ac:spMk id="2" creationId="{C6887A1C-6544-462A-89F3-609CBFEBC08C}"/>
          </ac:spMkLst>
        </pc:spChg>
        <pc:spChg chg="mod">
          <ac:chgData name="景淳 詹" userId="efb101a757902745" providerId="LiveId" clId="{2CE38E3E-CBED-4B44-B865-8AC84E510404}" dt="2021-08-23T12:57:18.155" v="1889" actId="113"/>
          <ac:spMkLst>
            <pc:docMk/>
            <pc:sldMk cId="2073314484" sldId="315"/>
            <ac:spMk id="3" creationId="{34448495-ECAE-4F04-AEDF-3923056FBBE5}"/>
          </ac:spMkLst>
        </pc:spChg>
        <pc:picChg chg="add mod">
          <ac:chgData name="景淳 詹" userId="efb101a757902745" providerId="LiveId" clId="{2CE38E3E-CBED-4B44-B865-8AC84E510404}" dt="2021-08-23T12:58:32.144" v="1895" actId="1076"/>
          <ac:picMkLst>
            <pc:docMk/>
            <pc:sldMk cId="2073314484" sldId="315"/>
            <ac:picMk id="6" creationId="{F524818C-C0B3-4659-93FE-BB9E06B3D867}"/>
          </ac:picMkLst>
        </pc:picChg>
      </pc:sldChg>
      <pc:sldChg chg="addSp modSp new mod">
        <pc:chgData name="景淳 詹" userId="efb101a757902745" providerId="LiveId" clId="{2CE38E3E-CBED-4B44-B865-8AC84E510404}" dt="2021-08-23T13:10:59.318" v="1943" actId="1076"/>
        <pc:sldMkLst>
          <pc:docMk/>
          <pc:sldMk cId="4110817447" sldId="316"/>
        </pc:sldMkLst>
        <pc:spChg chg="mod">
          <ac:chgData name="景淳 詹" userId="efb101a757902745" providerId="LiveId" clId="{2CE38E3E-CBED-4B44-B865-8AC84E510404}" dt="2021-08-23T13:03:54.049" v="1911"/>
          <ac:spMkLst>
            <pc:docMk/>
            <pc:sldMk cId="4110817447" sldId="316"/>
            <ac:spMk id="2" creationId="{310A0759-06D0-4B5D-AEC1-48BC1096B709}"/>
          </ac:spMkLst>
        </pc:spChg>
        <pc:spChg chg="mod">
          <ac:chgData name="景淳 詹" userId="efb101a757902745" providerId="LiveId" clId="{2CE38E3E-CBED-4B44-B865-8AC84E510404}" dt="2021-08-23T13:09:47.075" v="1941"/>
          <ac:spMkLst>
            <pc:docMk/>
            <pc:sldMk cId="4110817447" sldId="316"/>
            <ac:spMk id="3" creationId="{52D20CA1-F6F1-4898-AE5A-0FEB42DACD53}"/>
          </ac:spMkLst>
        </pc:spChg>
        <pc:picChg chg="add mod">
          <ac:chgData name="景淳 詹" userId="efb101a757902745" providerId="LiveId" clId="{2CE38E3E-CBED-4B44-B865-8AC84E510404}" dt="2021-08-23T13:10:59.318" v="1943" actId="1076"/>
          <ac:picMkLst>
            <pc:docMk/>
            <pc:sldMk cId="4110817447" sldId="316"/>
            <ac:picMk id="6" creationId="{BA94C7BD-8878-4392-A1C2-678D9100656E}"/>
          </ac:picMkLst>
        </pc:picChg>
      </pc:sldChg>
      <pc:sldChg chg="addSp modSp new mod">
        <pc:chgData name="景淳 詹" userId="efb101a757902745" providerId="LiveId" clId="{2CE38E3E-CBED-4B44-B865-8AC84E510404}" dt="2021-08-24T06:33:33.249" v="1968" actId="1076"/>
        <pc:sldMkLst>
          <pc:docMk/>
          <pc:sldMk cId="129388486" sldId="317"/>
        </pc:sldMkLst>
        <pc:spChg chg="mod">
          <ac:chgData name="景淳 詹" userId="efb101a757902745" providerId="LiveId" clId="{2CE38E3E-CBED-4B44-B865-8AC84E510404}" dt="2021-08-24T06:33:33.249" v="1968" actId="1076"/>
          <ac:spMkLst>
            <pc:docMk/>
            <pc:sldMk cId="129388486" sldId="317"/>
            <ac:spMk id="2" creationId="{4894704F-3214-4536-A975-1616BF3CDC7A}"/>
          </ac:spMkLst>
        </pc:spChg>
        <pc:spChg chg="mod">
          <ac:chgData name="景淳 詹" userId="efb101a757902745" providerId="LiveId" clId="{2CE38E3E-CBED-4B44-B865-8AC84E510404}" dt="2021-08-24T06:33:08.658" v="1962"/>
          <ac:spMkLst>
            <pc:docMk/>
            <pc:sldMk cId="129388486" sldId="317"/>
            <ac:spMk id="3" creationId="{40C66D0E-8270-471F-A2C4-CCD55B07EA5E}"/>
          </ac:spMkLst>
        </pc:spChg>
        <pc:picChg chg="add mod">
          <ac:chgData name="景淳 詹" userId="efb101a757902745" providerId="LiveId" clId="{2CE38E3E-CBED-4B44-B865-8AC84E510404}" dt="2021-08-24T06:33:20.900" v="1965" actId="1076"/>
          <ac:picMkLst>
            <pc:docMk/>
            <pc:sldMk cId="129388486" sldId="317"/>
            <ac:picMk id="5" creationId="{97479450-A32C-4292-A8E8-A9B8AC481776}"/>
          </ac:picMkLst>
        </pc:picChg>
        <pc:picChg chg="add mod">
          <ac:chgData name="景淳 詹" userId="efb101a757902745" providerId="LiveId" clId="{2CE38E3E-CBED-4B44-B865-8AC84E510404}" dt="2021-08-24T06:33:32.039" v="1967" actId="1076"/>
          <ac:picMkLst>
            <pc:docMk/>
            <pc:sldMk cId="129388486" sldId="317"/>
            <ac:picMk id="6" creationId="{728643EA-4696-497C-985B-039CD9678566}"/>
          </ac:picMkLst>
        </pc:picChg>
      </pc:sldChg>
      <pc:sldChg chg="addSp modSp new mod">
        <pc:chgData name="景淳 詹" userId="efb101a757902745" providerId="LiveId" clId="{2CE38E3E-CBED-4B44-B865-8AC84E510404}" dt="2021-08-24T06:51:40.015" v="2155"/>
        <pc:sldMkLst>
          <pc:docMk/>
          <pc:sldMk cId="534237941" sldId="318"/>
        </pc:sldMkLst>
        <pc:spChg chg="mod">
          <ac:chgData name="景淳 詹" userId="efb101a757902745" providerId="LiveId" clId="{2CE38E3E-CBED-4B44-B865-8AC84E510404}" dt="2021-08-24T06:51:40.015" v="2155"/>
          <ac:spMkLst>
            <pc:docMk/>
            <pc:sldMk cId="534237941" sldId="318"/>
            <ac:spMk id="2" creationId="{25877FA1-7033-4652-8593-43F2A286787F}"/>
          </ac:spMkLst>
        </pc:spChg>
        <pc:spChg chg="mod">
          <ac:chgData name="景淳 詹" userId="efb101a757902745" providerId="LiveId" clId="{2CE38E3E-CBED-4B44-B865-8AC84E510404}" dt="2021-08-24T06:51:26.366" v="2152" actId="20577"/>
          <ac:spMkLst>
            <pc:docMk/>
            <pc:sldMk cId="534237941" sldId="318"/>
            <ac:spMk id="3" creationId="{14354C6B-79DA-4AAF-B34D-C5D5E1B927FD}"/>
          </ac:spMkLst>
        </pc:spChg>
        <pc:picChg chg="add mod">
          <ac:chgData name="景淳 詹" userId="efb101a757902745" providerId="LiveId" clId="{2CE38E3E-CBED-4B44-B865-8AC84E510404}" dt="2021-08-24T06:51:34.177" v="2154" actId="1076"/>
          <ac:picMkLst>
            <pc:docMk/>
            <pc:sldMk cId="534237941" sldId="318"/>
            <ac:picMk id="5" creationId="{6AD29A14-95D6-4B0F-B24E-41D610376344}"/>
          </ac:picMkLst>
        </pc:picChg>
      </pc:sldChg>
      <pc:sldChg chg="new del">
        <pc:chgData name="景淳 詹" userId="efb101a757902745" providerId="LiveId" clId="{2CE38E3E-CBED-4B44-B865-8AC84E510404}" dt="2021-08-24T06:45:20.590" v="2043" actId="47"/>
        <pc:sldMkLst>
          <pc:docMk/>
          <pc:sldMk cId="840137912" sldId="318"/>
        </pc:sldMkLst>
      </pc:sldChg>
      <pc:sldChg chg="addSp modSp new mod">
        <pc:chgData name="景淳 詹" userId="efb101a757902745" providerId="LiveId" clId="{2CE38E3E-CBED-4B44-B865-8AC84E510404}" dt="2021-08-26T07:41:45.113" v="2621" actId="1076"/>
        <pc:sldMkLst>
          <pc:docMk/>
          <pc:sldMk cId="738001102" sldId="319"/>
        </pc:sldMkLst>
        <pc:spChg chg="mod">
          <ac:chgData name="景淳 詹" userId="efb101a757902745" providerId="LiveId" clId="{2CE38E3E-CBED-4B44-B865-8AC84E510404}" dt="2021-08-24T06:55:48.763" v="2162"/>
          <ac:spMkLst>
            <pc:docMk/>
            <pc:sldMk cId="738001102" sldId="319"/>
            <ac:spMk id="2" creationId="{82423A3D-E77C-4B28-B488-B8A8D209CD02}"/>
          </ac:spMkLst>
        </pc:spChg>
        <pc:spChg chg="mod">
          <ac:chgData name="景淳 詹" userId="efb101a757902745" providerId="LiveId" clId="{2CE38E3E-CBED-4B44-B865-8AC84E510404}" dt="2021-08-26T07:41:39.834" v="2618" actId="20577"/>
          <ac:spMkLst>
            <pc:docMk/>
            <pc:sldMk cId="738001102" sldId="319"/>
            <ac:spMk id="3" creationId="{5042473A-DAD7-4262-B4D9-96989E2FD20F}"/>
          </ac:spMkLst>
        </pc:spChg>
        <pc:picChg chg="add mod">
          <ac:chgData name="景淳 詹" userId="efb101a757902745" providerId="LiveId" clId="{2CE38E3E-CBED-4B44-B865-8AC84E510404}" dt="2021-08-26T07:41:45.113" v="2621" actId="1076"/>
          <ac:picMkLst>
            <pc:docMk/>
            <pc:sldMk cId="738001102" sldId="319"/>
            <ac:picMk id="5" creationId="{93F43B53-8034-4680-A2EA-AD6E61C80D2D}"/>
          </ac:picMkLst>
        </pc:picChg>
      </pc:sldChg>
      <pc:sldChg chg="addSp modSp new mod">
        <pc:chgData name="景淳 詹" userId="efb101a757902745" providerId="LiveId" clId="{2CE38E3E-CBED-4B44-B865-8AC84E510404}" dt="2021-08-27T07:50:00.661" v="3223" actId="1076"/>
        <pc:sldMkLst>
          <pc:docMk/>
          <pc:sldMk cId="3401640557" sldId="320"/>
        </pc:sldMkLst>
        <pc:spChg chg="mod">
          <ac:chgData name="景淳 詹" userId="efb101a757902745" providerId="LiveId" clId="{2CE38E3E-CBED-4B44-B865-8AC84E510404}" dt="2021-08-24T07:02:06.159" v="2215"/>
          <ac:spMkLst>
            <pc:docMk/>
            <pc:sldMk cId="3401640557" sldId="320"/>
            <ac:spMk id="2" creationId="{32F77B4E-C4DA-420C-80A8-8C261C151A7F}"/>
          </ac:spMkLst>
        </pc:spChg>
        <pc:spChg chg="mod">
          <ac:chgData name="景淳 詹" userId="efb101a757902745" providerId="LiveId" clId="{2CE38E3E-CBED-4B44-B865-8AC84E510404}" dt="2021-08-26T09:54:30.869" v="2949" actId="20577"/>
          <ac:spMkLst>
            <pc:docMk/>
            <pc:sldMk cId="3401640557" sldId="320"/>
            <ac:spMk id="3" creationId="{6D4186BA-221D-48FB-A97C-546653236867}"/>
          </ac:spMkLst>
        </pc:spChg>
        <pc:picChg chg="add mod">
          <ac:chgData name="景淳 詹" userId="efb101a757902745" providerId="LiveId" clId="{2CE38E3E-CBED-4B44-B865-8AC84E510404}" dt="2021-08-27T07:50:00.661" v="3223" actId="1076"/>
          <ac:picMkLst>
            <pc:docMk/>
            <pc:sldMk cId="3401640557" sldId="320"/>
            <ac:picMk id="5" creationId="{3E94D761-3E03-4899-8228-F2CDC14B53A9}"/>
          </ac:picMkLst>
        </pc:picChg>
      </pc:sldChg>
      <pc:sldChg chg="addSp delSp modSp new mod">
        <pc:chgData name="景淳 詹" userId="efb101a757902745" providerId="LiveId" clId="{2CE38E3E-CBED-4B44-B865-8AC84E510404}" dt="2021-08-27T06:41:57.268" v="2988" actId="1076"/>
        <pc:sldMkLst>
          <pc:docMk/>
          <pc:sldMk cId="272519868" sldId="321"/>
        </pc:sldMkLst>
        <pc:spChg chg="mod">
          <ac:chgData name="景淳 詹" userId="efb101a757902745" providerId="LiveId" clId="{2CE38E3E-CBED-4B44-B865-8AC84E510404}" dt="2021-08-24T07:14:11.586" v="2329"/>
          <ac:spMkLst>
            <pc:docMk/>
            <pc:sldMk cId="272519868" sldId="321"/>
            <ac:spMk id="2" creationId="{05EAE21D-6AB7-4B04-95C0-75741D052874}"/>
          </ac:spMkLst>
        </pc:spChg>
        <pc:spChg chg="mod">
          <ac:chgData name="景淳 詹" userId="efb101a757902745" providerId="LiveId" clId="{2CE38E3E-CBED-4B44-B865-8AC84E510404}" dt="2021-08-24T07:14:10.244" v="2328" actId="1076"/>
          <ac:spMkLst>
            <pc:docMk/>
            <pc:sldMk cId="272519868" sldId="321"/>
            <ac:spMk id="3" creationId="{887B279B-D5B9-4709-AC72-5564ABBB1BEC}"/>
          </ac:spMkLst>
        </pc:spChg>
        <pc:picChg chg="add del mod">
          <ac:chgData name="景淳 詹" userId="efb101a757902745" providerId="LiveId" clId="{2CE38E3E-CBED-4B44-B865-8AC84E510404}" dt="2021-08-27T06:40:10.349" v="2983" actId="478"/>
          <ac:picMkLst>
            <pc:docMk/>
            <pc:sldMk cId="272519868" sldId="321"/>
            <ac:picMk id="5" creationId="{5DBCED38-7201-4185-B11A-FE5C35D43F00}"/>
          </ac:picMkLst>
        </pc:picChg>
        <pc:picChg chg="add mod">
          <ac:chgData name="景淳 詹" userId="efb101a757902745" providerId="LiveId" clId="{2CE38E3E-CBED-4B44-B865-8AC84E510404}" dt="2021-08-27T06:41:57.268" v="2988" actId="1076"/>
          <ac:picMkLst>
            <pc:docMk/>
            <pc:sldMk cId="272519868" sldId="321"/>
            <ac:picMk id="7" creationId="{4073EBCA-F8CC-4B64-8177-E8470EF0E8DD}"/>
          </ac:picMkLst>
        </pc:picChg>
      </pc:sldChg>
      <pc:sldChg chg="new del">
        <pc:chgData name="景淳 詹" userId="efb101a757902745" providerId="LiveId" clId="{2CE38E3E-CBED-4B44-B865-8AC84E510404}" dt="2021-08-24T07:15:17.628" v="2335" actId="47"/>
        <pc:sldMkLst>
          <pc:docMk/>
          <pc:sldMk cId="800310169" sldId="322"/>
        </pc:sldMkLst>
      </pc:sldChg>
      <pc:sldChg chg="modSp new del mod">
        <pc:chgData name="景淳 詹" userId="efb101a757902745" providerId="LiveId" clId="{2CE38E3E-CBED-4B44-B865-8AC84E510404}" dt="2021-08-24T07:15:47.603" v="2359" actId="47"/>
        <pc:sldMkLst>
          <pc:docMk/>
          <pc:sldMk cId="1990687452" sldId="322"/>
        </pc:sldMkLst>
        <pc:spChg chg="mod">
          <ac:chgData name="景淳 詹" userId="efb101a757902745" providerId="LiveId" clId="{2CE38E3E-CBED-4B44-B865-8AC84E510404}" dt="2021-08-24T07:15:30.464" v="2354" actId="20577"/>
          <ac:spMkLst>
            <pc:docMk/>
            <pc:sldMk cId="1990687452" sldId="322"/>
            <ac:spMk id="3" creationId="{5B0A3CDA-F765-4D9D-B8A4-E91CB722AC6B}"/>
          </ac:spMkLst>
        </pc:spChg>
      </pc:sldChg>
      <pc:sldChg chg="addSp delSp modSp new del mod">
        <pc:chgData name="景淳 詹" userId="efb101a757902745" providerId="LiveId" clId="{2CE38E3E-CBED-4B44-B865-8AC84E510404}" dt="2021-08-27T08:24:03.289" v="3246" actId="47"/>
        <pc:sldMkLst>
          <pc:docMk/>
          <pc:sldMk cId="2392706514" sldId="322"/>
        </pc:sldMkLst>
        <pc:spChg chg="del">
          <ac:chgData name="景淳 詹" userId="efb101a757902745" providerId="LiveId" clId="{2CE38E3E-CBED-4B44-B865-8AC84E510404}" dt="2021-08-25T06:52:24.559" v="2522" actId="931"/>
          <ac:spMkLst>
            <pc:docMk/>
            <pc:sldMk cId="2392706514" sldId="322"/>
            <ac:spMk id="3" creationId="{B5F93894-4653-4821-9BCE-974170546EE4}"/>
          </ac:spMkLst>
        </pc:spChg>
        <pc:picChg chg="add mod ord">
          <ac:chgData name="景淳 詹" userId="efb101a757902745" providerId="LiveId" clId="{2CE38E3E-CBED-4B44-B865-8AC84E510404}" dt="2021-08-27T08:15:08.882" v="3235" actId="1076"/>
          <ac:picMkLst>
            <pc:docMk/>
            <pc:sldMk cId="2392706514" sldId="322"/>
            <ac:picMk id="6" creationId="{69F1A7D5-504D-4C7C-A578-46AD4ABF010F}"/>
          </ac:picMkLst>
        </pc:picChg>
      </pc:sldChg>
      <pc:sldChg chg="add del">
        <pc:chgData name="景淳 詹" userId="efb101a757902745" providerId="LiveId" clId="{2CE38E3E-CBED-4B44-B865-8AC84E510404}" dt="2021-08-24T07:21:58.721" v="2408" actId="47"/>
        <pc:sldMkLst>
          <pc:docMk/>
          <pc:sldMk cId="3886463445" sldId="322"/>
        </pc:sldMkLst>
      </pc:sldChg>
      <pc:sldChg chg="addSp delSp modSp new del mod">
        <pc:chgData name="景淳 詹" userId="efb101a757902745" providerId="LiveId" clId="{2CE38E3E-CBED-4B44-B865-8AC84E510404}" dt="2021-08-27T08:31:06.746" v="3327" actId="47"/>
        <pc:sldMkLst>
          <pc:docMk/>
          <pc:sldMk cId="1674781743" sldId="323"/>
        </pc:sldMkLst>
        <pc:spChg chg="del">
          <ac:chgData name="景淳 詹" userId="efb101a757902745" providerId="LiveId" clId="{2CE38E3E-CBED-4B44-B865-8AC84E510404}" dt="2021-08-25T06:52:47.009" v="2527" actId="931"/>
          <ac:spMkLst>
            <pc:docMk/>
            <pc:sldMk cId="1674781743" sldId="323"/>
            <ac:spMk id="3" creationId="{6D340076-123A-4181-901E-0474C44AC669}"/>
          </ac:spMkLst>
        </pc:spChg>
        <pc:picChg chg="add mod ord">
          <ac:chgData name="景淳 詹" userId="efb101a757902745" providerId="LiveId" clId="{2CE38E3E-CBED-4B44-B865-8AC84E510404}" dt="2021-08-27T08:29:56.822" v="3301" actId="1076"/>
          <ac:picMkLst>
            <pc:docMk/>
            <pc:sldMk cId="1674781743" sldId="323"/>
            <ac:picMk id="6" creationId="{1E852080-4D22-437A-AEE9-11C7BBA43828}"/>
          </ac:picMkLst>
        </pc:picChg>
      </pc:sldChg>
      <pc:sldChg chg="addSp delSp modSp new mod">
        <pc:chgData name="景淳 詹" userId="efb101a757902745" providerId="LiveId" clId="{2CE38E3E-CBED-4B44-B865-8AC84E510404}" dt="2021-08-28T07:00:23.781" v="3744"/>
        <pc:sldMkLst>
          <pc:docMk/>
          <pc:sldMk cId="4170749445" sldId="324"/>
        </pc:sldMkLst>
        <pc:spChg chg="mod">
          <ac:chgData name="景淳 詹" userId="efb101a757902745" providerId="LiveId" clId="{2CE38E3E-CBED-4B44-B865-8AC84E510404}" dt="2021-08-28T07:00:23.781" v="3744"/>
          <ac:spMkLst>
            <pc:docMk/>
            <pc:sldMk cId="4170749445" sldId="324"/>
            <ac:spMk id="2" creationId="{8244AACC-404A-4FF3-BF78-6BDDE8AD13B9}"/>
          </ac:spMkLst>
        </pc:spChg>
        <pc:spChg chg="del">
          <ac:chgData name="景淳 詹" userId="efb101a757902745" providerId="LiveId" clId="{2CE38E3E-CBED-4B44-B865-8AC84E510404}" dt="2021-08-25T06:53:03.070" v="2532" actId="931"/>
          <ac:spMkLst>
            <pc:docMk/>
            <pc:sldMk cId="4170749445" sldId="324"/>
            <ac:spMk id="3" creationId="{1635AE4F-E6D7-4778-A2D7-E8DB85538211}"/>
          </ac:spMkLst>
        </pc:spChg>
        <pc:spChg chg="add del mod">
          <ac:chgData name="景淳 詹" userId="efb101a757902745" providerId="LiveId" clId="{2CE38E3E-CBED-4B44-B865-8AC84E510404}" dt="2021-08-25T06:57:46.753" v="2544" actId="931"/>
          <ac:spMkLst>
            <pc:docMk/>
            <pc:sldMk cId="4170749445" sldId="324"/>
            <ac:spMk id="8" creationId="{9E8DA17F-263B-4280-AEB4-22EAA5BD7DDA}"/>
          </ac:spMkLst>
        </pc:spChg>
        <pc:picChg chg="add del mod ord">
          <ac:chgData name="景淳 詹" userId="efb101a757902745" providerId="LiveId" clId="{2CE38E3E-CBED-4B44-B865-8AC84E510404}" dt="2021-08-25T06:53:11.135" v="2537" actId="478"/>
          <ac:picMkLst>
            <pc:docMk/>
            <pc:sldMk cId="4170749445" sldId="324"/>
            <ac:picMk id="6" creationId="{9650F20D-22FE-4FFB-844F-272F6E71E6CB}"/>
          </ac:picMkLst>
        </pc:picChg>
        <pc:picChg chg="add mod ord">
          <ac:chgData name="景淳 詹" userId="efb101a757902745" providerId="LiveId" clId="{2CE38E3E-CBED-4B44-B865-8AC84E510404}" dt="2021-08-27T08:33:09.448" v="3330" actId="1076"/>
          <ac:picMkLst>
            <pc:docMk/>
            <pc:sldMk cId="4170749445" sldId="324"/>
            <ac:picMk id="10" creationId="{EDDEC3F2-0E0F-4758-9276-981438214EA7}"/>
          </ac:picMkLst>
        </pc:picChg>
      </pc:sldChg>
      <pc:sldChg chg="addSp delSp modSp new del mod">
        <pc:chgData name="景淳 詹" userId="efb101a757902745" providerId="LiveId" clId="{2CE38E3E-CBED-4B44-B865-8AC84E510404}" dt="2021-08-27T09:10:27.319" v="3432" actId="47"/>
        <pc:sldMkLst>
          <pc:docMk/>
          <pc:sldMk cId="1852090670" sldId="325"/>
        </pc:sldMkLst>
        <pc:spChg chg="del">
          <ac:chgData name="景淳 詹" userId="efb101a757902745" providerId="LiveId" clId="{2CE38E3E-CBED-4B44-B865-8AC84E510404}" dt="2021-08-25T06:53:23.170" v="2539" actId="931"/>
          <ac:spMkLst>
            <pc:docMk/>
            <pc:sldMk cId="1852090670" sldId="325"/>
            <ac:spMk id="3" creationId="{11DFC8D1-219A-4997-987D-CA614FA6A2D0}"/>
          </ac:spMkLst>
        </pc:spChg>
        <pc:picChg chg="add mod ord">
          <ac:chgData name="景淳 詹" userId="efb101a757902745" providerId="LiveId" clId="{2CE38E3E-CBED-4B44-B865-8AC84E510404}" dt="2021-08-25T06:53:28.425" v="2543" actId="1076"/>
          <ac:picMkLst>
            <pc:docMk/>
            <pc:sldMk cId="1852090670" sldId="325"/>
            <ac:picMk id="6" creationId="{92F2F1A7-EC93-44E1-8C20-8B74CE6816D1}"/>
          </ac:picMkLst>
        </pc:picChg>
      </pc:sldChg>
      <pc:sldChg chg="addSp delSp modSp new del mod">
        <pc:chgData name="景淳 詹" userId="efb101a757902745" providerId="LiveId" clId="{2CE38E3E-CBED-4B44-B865-8AC84E510404}" dt="2021-08-26T07:58:37.183" v="2685" actId="47"/>
        <pc:sldMkLst>
          <pc:docMk/>
          <pc:sldMk cId="944696740" sldId="326"/>
        </pc:sldMkLst>
        <pc:spChg chg="del">
          <ac:chgData name="景淳 詹" userId="efb101a757902745" providerId="LiveId" clId="{2CE38E3E-CBED-4B44-B865-8AC84E510404}" dt="2021-08-26T07:33:16.050" v="2556" actId="931"/>
          <ac:spMkLst>
            <pc:docMk/>
            <pc:sldMk cId="944696740" sldId="326"/>
            <ac:spMk id="3" creationId="{5F0C7BAA-1B53-4056-ACEF-08B2E93BD2C8}"/>
          </ac:spMkLst>
        </pc:spChg>
        <pc:picChg chg="add mod ord">
          <ac:chgData name="景淳 詹" userId="efb101a757902745" providerId="LiveId" clId="{2CE38E3E-CBED-4B44-B865-8AC84E510404}" dt="2021-08-26T07:33:49.890" v="2569" actId="1076"/>
          <ac:picMkLst>
            <pc:docMk/>
            <pc:sldMk cId="944696740" sldId="326"/>
            <ac:picMk id="6" creationId="{65A0EA0E-7486-4B13-A58E-2AE11C1F89AA}"/>
          </ac:picMkLst>
        </pc:picChg>
        <pc:picChg chg="add mod">
          <ac:chgData name="景淳 詹" userId="efb101a757902745" providerId="LiveId" clId="{2CE38E3E-CBED-4B44-B865-8AC84E510404}" dt="2021-08-26T07:33:45.829" v="2568" actId="14100"/>
          <ac:picMkLst>
            <pc:docMk/>
            <pc:sldMk cId="944696740" sldId="326"/>
            <ac:picMk id="8" creationId="{69864990-9D2C-4112-86BB-06042F9F8500}"/>
          </ac:picMkLst>
        </pc:picChg>
      </pc:sldChg>
      <pc:sldChg chg="addSp modSp new mod ord">
        <pc:chgData name="景淳 詹" userId="efb101a757902745" providerId="LiveId" clId="{2CE38E3E-CBED-4B44-B865-8AC84E510404}" dt="2021-08-28T06:29:04.894" v="3467"/>
        <pc:sldMkLst>
          <pc:docMk/>
          <pc:sldMk cId="4236115712" sldId="327"/>
        </pc:sldMkLst>
        <pc:spChg chg="mod">
          <ac:chgData name="景淳 詹" userId="efb101a757902745" providerId="LiveId" clId="{2CE38E3E-CBED-4B44-B865-8AC84E510404}" dt="2021-08-28T06:29:04.894" v="3467"/>
          <ac:spMkLst>
            <pc:docMk/>
            <pc:sldMk cId="4236115712" sldId="327"/>
            <ac:spMk id="2" creationId="{9AADF7E6-6802-4777-92F2-A75EE06428CF}"/>
          </ac:spMkLst>
        </pc:spChg>
        <pc:spChg chg="mod">
          <ac:chgData name="景淳 詹" userId="efb101a757902745" providerId="LiveId" clId="{2CE38E3E-CBED-4B44-B865-8AC84E510404}" dt="2021-08-26T07:43:47.283" v="2623" actId="5793"/>
          <ac:spMkLst>
            <pc:docMk/>
            <pc:sldMk cId="4236115712" sldId="327"/>
            <ac:spMk id="3" creationId="{B3972F12-8756-45B3-8D05-91FDC982686D}"/>
          </ac:spMkLst>
        </pc:spChg>
        <pc:picChg chg="add mod">
          <ac:chgData name="景淳 詹" userId="efb101a757902745" providerId="LiveId" clId="{2CE38E3E-CBED-4B44-B865-8AC84E510404}" dt="2021-08-26T07:44:52.490" v="2629" actId="1076"/>
          <ac:picMkLst>
            <pc:docMk/>
            <pc:sldMk cId="4236115712" sldId="327"/>
            <ac:picMk id="6" creationId="{65D94EED-55D5-48DE-82E1-FCCF84B68461}"/>
          </ac:picMkLst>
        </pc:picChg>
      </pc:sldChg>
      <pc:sldChg chg="addSp modSp new mod ord">
        <pc:chgData name="景淳 詹" userId="efb101a757902745" providerId="LiveId" clId="{2CE38E3E-CBED-4B44-B865-8AC84E510404}" dt="2021-08-28T06:33:21.729" v="3506" actId="20577"/>
        <pc:sldMkLst>
          <pc:docMk/>
          <pc:sldMk cId="3693225921" sldId="328"/>
        </pc:sldMkLst>
        <pc:spChg chg="mod">
          <ac:chgData name="景淳 詹" userId="efb101a757902745" providerId="LiveId" clId="{2CE38E3E-CBED-4B44-B865-8AC84E510404}" dt="2021-08-28T06:33:21.729" v="3506" actId="20577"/>
          <ac:spMkLst>
            <pc:docMk/>
            <pc:sldMk cId="3693225921" sldId="328"/>
            <ac:spMk id="2" creationId="{9F8FED30-CFED-4FA2-ABD6-6326D76EFCE8}"/>
          </ac:spMkLst>
        </pc:spChg>
        <pc:spChg chg="mod">
          <ac:chgData name="景淳 詹" userId="efb101a757902745" providerId="LiveId" clId="{2CE38E3E-CBED-4B44-B865-8AC84E510404}" dt="2021-08-26T07:52:00.503" v="2643" actId="20577"/>
          <ac:spMkLst>
            <pc:docMk/>
            <pc:sldMk cId="3693225921" sldId="328"/>
            <ac:spMk id="3" creationId="{A3F94459-290A-4D70-B10C-BAF19A6675A5}"/>
          </ac:spMkLst>
        </pc:spChg>
        <pc:picChg chg="add mod">
          <ac:chgData name="景淳 詹" userId="efb101a757902745" providerId="LiveId" clId="{2CE38E3E-CBED-4B44-B865-8AC84E510404}" dt="2021-08-26T07:52:42.588" v="2651" actId="1076"/>
          <ac:picMkLst>
            <pc:docMk/>
            <pc:sldMk cId="3693225921" sldId="328"/>
            <ac:picMk id="6" creationId="{99802493-0B7B-4217-8297-C1D42BC9026C}"/>
          </ac:picMkLst>
        </pc:picChg>
      </pc:sldChg>
      <pc:sldChg chg="addSp modSp new mod ord">
        <pc:chgData name="景淳 詹" userId="efb101a757902745" providerId="LiveId" clId="{2CE38E3E-CBED-4B44-B865-8AC84E510404}" dt="2021-08-28T06:31:34.275" v="3483" actId="20577"/>
        <pc:sldMkLst>
          <pc:docMk/>
          <pc:sldMk cId="3979519797" sldId="329"/>
        </pc:sldMkLst>
        <pc:spChg chg="mod">
          <ac:chgData name="景淳 詹" userId="efb101a757902745" providerId="LiveId" clId="{2CE38E3E-CBED-4B44-B865-8AC84E510404}" dt="2021-08-28T06:31:34.275" v="3483" actId="20577"/>
          <ac:spMkLst>
            <pc:docMk/>
            <pc:sldMk cId="3979519797" sldId="329"/>
            <ac:spMk id="2" creationId="{3DA21B7C-A778-42DE-92E9-9EE55F4C5930}"/>
          </ac:spMkLst>
        </pc:spChg>
        <pc:spChg chg="mod">
          <ac:chgData name="景淳 詹" userId="efb101a757902745" providerId="LiveId" clId="{2CE38E3E-CBED-4B44-B865-8AC84E510404}" dt="2021-08-26T07:54:25.261" v="2653"/>
          <ac:spMkLst>
            <pc:docMk/>
            <pc:sldMk cId="3979519797" sldId="329"/>
            <ac:spMk id="3" creationId="{2B8B2AB2-B17B-401A-A288-373907DC8B90}"/>
          </ac:spMkLst>
        </pc:spChg>
        <pc:picChg chg="add mod">
          <ac:chgData name="景淳 詹" userId="efb101a757902745" providerId="LiveId" clId="{2CE38E3E-CBED-4B44-B865-8AC84E510404}" dt="2021-08-26T07:55:55.025" v="2659" actId="1076"/>
          <ac:picMkLst>
            <pc:docMk/>
            <pc:sldMk cId="3979519797" sldId="329"/>
            <ac:picMk id="6" creationId="{CF5AD713-D81E-4148-B5BD-434FCCE9C6A4}"/>
          </ac:picMkLst>
        </pc:picChg>
      </pc:sldChg>
      <pc:sldChg chg="addSp modSp new mod ord">
        <pc:chgData name="景淳 詹" userId="efb101a757902745" providerId="LiveId" clId="{2CE38E3E-CBED-4B44-B865-8AC84E510404}" dt="2021-08-28T06:33:01.477" v="3505" actId="20577"/>
        <pc:sldMkLst>
          <pc:docMk/>
          <pc:sldMk cId="3620435451" sldId="330"/>
        </pc:sldMkLst>
        <pc:spChg chg="mod">
          <ac:chgData name="景淳 詹" userId="efb101a757902745" providerId="LiveId" clId="{2CE38E3E-CBED-4B44-B865-8AC84E510404}" dt="2021-08-28T06:33:01.477" v="3505" actId="20577"/>
          <ac:spMkLst>
            <pc:docMk/>
            <pc:sldMk cId="3620435451" sldId="330"/>
            <ac:spMk id="2" creationId="{8FB6C44F-5C2B-4C2D-A867-AF4A5D6B1F29}"/>
          </ac:spMkLst>
        </pc:spChg>
        <pc:spChg chg="mod">
          <ac:chgData name="景淳 詹" userId="efb101a757902745" providerId="LiveId" clId="{2CE38E3E-CBED-4B44-B865-8AC84E510404}" dt="2021-08-26T07:58:27.289" v="2684" actId="20577"/>
          <ac:spMkLst>
            <pc:docMk/>
            <pc:sldMk cId="3620435451" sldId="330"/>
            <ac:spMk id="3" creationId="{1F61F4E3-5B4F-4419-8CBC-2884A8C561EA}"/>
          </ac:spMkLst>
        </pc:spChg>
        <pc:picChg chg="add mod">
          <ac:chgData name="景淳 詹" userId="efb101a757902745" providerId="LiveId" clId="{2CE38E3E-CBED-4B44-B865-8AC84E510404}" dt="2021-08-26T07:58:09.613" v="2682" actId="1076"/>
          <ac:picMkLst>
            <pc:docMk/>
            <pc:sldMk cId="3620435451" sldId="330"/>
            <ac:picMk id="5" creationId="{70FB066B-FCA9-48FA-A095-C3BA53A1C796}"/>
          </ac:picMkLst>
        </pc:picChg>
        <pc:picChg chg="add mod">
          <ac:chgData name="景淳 詹" userId="efb101a757902745" providerId="LiveId" clId="{2CE38E3E-CBED-4B44-B865-8AC84E510404}" dt="2021-08-26T07:58:11.710" v="2683" actId="1076"/>
          <ac:picMkLst>
            <pc:docMk/>
            <pc:sldMk cId="3620435451" sldId="330"/>
            <ac:picMk id="6" creationId="{1C50CA12-E343-4163-9473-7678B6016003}"/>
          </ac:picMkLst>
        </pc:picChg>
      </pc:sldChg>
      <pc:sldChg chg="addSp modSp new mod ord">
        <pc:chgData name="景淳 詹" userId="efb101a757902745" providerId="LiveId" clId="{2CE38E3E-CBED-4B44-B865-8AC84E510404}" dt="2021-08-28T06:41:45.730" v="3588" actId="20577"/>
        <pc:sldMkLst>
          <pc:docMk/>
          <pc:sldMk cId="944233936" sldId="331"/>
        </pc:sldMkLst>
        <pc:spChg chg="mod">
          <ac:chgData name="景淳 詹" userId="efb101a757902745" providerId="LiveId" clId="{2CE38E3E-CBED-4B44-B865-8AC84E510404}" dt="2021-08-28T06:35:46.543" v="3519" actId="20577"/>
          <ac:spMkLst>
            <pc:docMk/>
            <pc:sldMk cId="944233936" sldId="331"/>
            <ac:spMk id="2" creationId="{279D5993-67A3-44C3-8B79-872A648355B6}"/>
          </ac:spMkLst>
        </pc:spChg>
        <pc:spChg chg="mod">
          <ac:chgData name="景淳 詹" userId="efb101a757902745" providerId="LiveId" clId="{2CE38E3E-CBED-4B44-B865-8AC84E510404}" dt="2021-08-28T06:41:45.730" v="3588" actId="20577"/>
          <ac:spMkLst>
            <pc:docMk/>
            <pc:sldMk cId="944233936" sldId="331"/>
            <ac:spMk id="3" creationId="{5780C9DB-EA96-4EB8-BFF4-887A19CDF926}"/>
          </ac:spMkLst>
        </pc:spChg>
        <pc:picChg chg="add mod">
          <ac:chgData name="景淳 詹" userId="efb101a757902745" providerId="LiveId" clId="{2CE38E3E-CBED-4B44-B865-8AC84E510404}" dt="2021-08-26T08:02:54.585" v="2724" actId="1076"/>
          <ac:picMkLst>
            <pc:docMk/>
            <pc:sldMk cId="944233936" sldId="331"/>
            <ac:picMk id="6" creationId="{C508647E-C875-4AD4-A507-91EA1153F5D7}"/>
          </ac:picMkLst>
        </pc:picChg>
      </pc:sldChg>
      <pc:sldChg chg="addSp modSp new mod ord">
        <pc:chgData name="景淳 詹" userId="efb101a757902745" providerId="LiveId" clId="{2CE38E3E-CBED-4B44-B865-8AC84E510404}" dt="2021-08-28T06:41:28.386" v="3583" actId="20577"/>
        <pc:sldMkLst>
          <pc:docMk/>
          <pc:sldMk cId="1121124487" sldId="332"/>
        </pc:sldMkLst>
        <pc:spChg chg="mod">
          <ac:chgData name="景淳 詹" userId="efb101a757902745" providerId="LiveId" clId="{2CE38E3E-CBED-4B44-B865-8AC84E510404}" dt="2021-08-28T06:36:38.774" v="3529" actId="20577"/>
          <ac:spMkLst>
            <pc:docMk/>
            <pc:sldMk cId="1121124487" sldId="332"/>
            <ac:spMk id="2" creationId="{AADA3C37-4E3E-4548-9934-1EDB261DED46}"/>
          </ac:spMkLst>
        </pc:spChg>
        <pc:spChg chg="mod">
          <ac:chgData name="景淳 詹" userId="efb101a757902745" providerId="LiveId" clId="{2CE38E3E-CBED-4B44-B865-8AC84E510404}" dt="2021-08-28T06:41:28.386" v="3583" actId="20577"/>
          <ac:spMkLst>
            <pc:docMk/>
            <pc:sldMk cId="1121124487" sldId="332"/>
            <ac:spMk id="3" creationId="{35D7857C-AA89-4F6A-A640-0ADD723107B4}"/>
          </ac:spMkLst>
        </pc:spChg>
        <pc:picChg chg="add mod">
          <ac:chgData name="景淳 詹" userId="efb101a757902745" providerId="LiveId" clId="{2CE38E3E-CBED-4B44-B865-8AC84E510404}" dt="2021-08-26T08:05:50.965" v="2733" actId="1076"/>
          <ac:picMkLst>
            <pc:docMk/>
            <pc:sldMk cId="1121124487" sldId="332"/>
            <ac:picMk id="6" creationId="{EC3BF445-061D-4EA7-A3FB-03CA058373A8}"/>
          </ac:picMkLst>
        </pc:picChg>
      </pc:sldChg>
      <pc:sldChg chg="addSp modSp new mod ord">
        <pc:chgData name="景淳 詹" userId="efb101a757902745" providerId="LiveId" clId="{2CE38E3E-CBED-4B44-B865-8AC84E510404}" dt="2021-08-28T06:43:49.596" v="3608" actId="20577"/>
        <pc:sldMkLst>
          <pc:docMk/>
          <pc:sldMk cId="3285075580" sldId="333"/>
        </pc:sldMkLst>
        <pc:spChg chg="mod">
          <ac:chgData name="景淳 詹" userId="efb101a757902745" providerId="LiveId" clId="{2CE38E3E-CBED-4B44-B865-8AC84E510404}" dt="2021-08-28T06:43:49.596" v="3608" actId="20577"/>
          <ac:spMkLst>
            <pc:docMk/>
            <pc:sldMk cId="3285075580" sldId="333"/>
            <ac:spMk id="2" creationId="{7B162CB7-65C4-422B-94EC-CFED2A3ACA82}"/>
          </ac:spMkLst>
        </pc:spChg>
        <pc:spChg chg="mod">
          <ac:chgData name="景淳 詹" userId="efb101a757902745" providerId="LiveId" clId="{2CE38E3E-CBED-4B44-B865-8AC84E510404}" dt="2021-08-28T06:43:04.924" v="3602" actId="20577"/>
          <ac:spMkLst>
            <pc:docMk/>
            <pc:sldMk cId="3285075580" sldId="333"/>
            <ac:spMk id="3" creationId="{2D1D707D-92F7-47ED-9B59-08B26082E786}"/>
          </ac:spMkLst>
        </pc:spChg>
        <pc:picChg chg="add mod">
          <ac:chgData name="景淳 詹" userId="efb101a757902745" providerId="LiveId" clId="{2CE38E3E-CBED-4B44-B865-8AC84E510404}" dt="2021-08-26T08:10:07.127" v="2748" actId="1076"/>
          <ac:picMkLst>
            <pc:docMk/>
            <pc:sldMk cId="3285075580" sldId="333"/>
            <ac:picMk id="6" creationId="{CF2135E0-A33D-4675-8862-B349D28B98D1}"/>
          </ac:picMkLst>
        </pc:picChg>
      </pc:sldChg>
      <pc:sldChg chg="addSp modSp new mod ord">
        <pc:chgData name="景淳 詹" userId="efb101a757902745" providerId="LiveId" clId="{2CE38E3E-CBED-4B44-B865-8AC84E510404}" dt="2021-08-28T06:44:37.978" v="3627" actId="20577"/>
        <pc:sldMkLst>
          <pc:docMk/>
          <pc:sldMk cId="3260634243" sldId="334"/>
        </pc:sldMkLst>
        <pc:spChg chg="mod">
          <ac:chgData name="景淳 詹" userId="efb101a757902745" providerId="LiveId" clId="{2CE38E3E-CBED-4B44-B865-8AC84E510404}" dt="2021-08-28T06:44:37.978" v="3627" actId="20577"/>
          <ac:spMkLst>
            <pc:docMk/>
            <pc:sldMk cId="3260634243" sldId="334"/>
            <ac:spMk id="2" creationId="{5CCC3A91-3DF3-4EA8-930D-E1EA9EE38C26}"/>
          </ac:spMkLst>
        </pc:spChg>
        <pc:spChg chg="mod">
          <ac:chgData name="景淳 詹" userId="efb101a757902745" providerId="LiveId" clId="{2CE38E3E-CBED-4B44-B865-8AC84E510404}" dt="2021-08-26T08:12:36.335" v="2759" actId="1076"/>
          <ac:spMkLst>
            <pc:docMk/>
            <pc:sldMk cId="3260634243" sldId="334"/>
            <ac:spMk id="3" creationId="{4F824C2D-2E77-490A-93AF-26079F18D8AD}"/>
          </ac:spMkLst>
        </pc:spChg>
        <pc:picChg chg="add mod">
          <ac:chgData name="景淳 詹" userId="efb101a757902745" providerId="LiveId" clId="{2CE38E3E-CBED-4B44-B865-8AC84E510404}" dt="2021-08-26T08:12:30.085" v="2758" actId="1076"/>
          <ac:picMkLst>
            <pc:docMk/>
            <pc:sldMk cId="3260634243" sldId="334"/>
            <ac:picMk id="6" creationId="{3F2F00A5-C5A6-4C4C-A78A-D4EDC1A899C3}"/>
          </ac:picMkLst>
        </pc:picChg>
      </pc:sldChg>
      <pc:sldChg chg="addSp delSp modSp new mod ord">
        <pc:chgData name="景淳 詹" userId="efb101a757902745" providerId="LiveId" clId="{2CE38E3E-CBED-4B44-B865-8AC84E510404}" dt="2021-08-28T06:45:03.179" v="3632" actId="20577"/>
        <pc:sldMkLst>
          <pc:docMk/>
          <pc:sldMk cId="2448388706" sldId="335"/>
        </pc:sldMkLst>
        <pc:spChg chg="mod">
          <ac:chgData name="景淳 詹" userId="efb101a757902745" providerId="LiveId" clId="{2CE38E3E-CBED-4B44-B865-8AC84E510404}" dt="2021-08-28T06:45:03.179" v="3632" actId="20577"/>
          <ac:spMkLst>
            <pc:docMk/>
            <pc:sldMk cId="2448388706" sldId="335"/>
            <ac:spMk id="2" creationId="{2CEFAC0C-445C-43C5-A00C-037B474DA568}"/>
          </ac:spMkLst>
        </pc:spChg>
        <pc:spChg chg="mod">
          <ac:chgData name="景淳 詹" userId="efb101a757902745" providerId="LiveId" clId="{2CE38E3E-CBED-4B44-B865-8AC84E510404}" dt="2021-08-27T06:56:50.393" v="3020" actId="20577"/>
          <ac:spMkLst>
            <pc:docMk/>
            <pc:sldMk cId="2448388706" sldId="335"/>
            <ac:spMk id="3" creationId="{12CEF6E7-6B0F-4016-97AB-886109ADA45A}"/>
          </ac:spMkLst>
        </pc:spChg>
        <pc:picChg chg="add del mod">
          <ac:chgData name="景淳 詹" userId="efb101a757902745" providerId="LiveId" clId="{2CE38E3E-CBED-4B44-B865-8AC84E510404}" dt="2021-08-26T08:17:11.929" v="2789" actId="478"/>
          <ac:picMkLst>
            <pc:docMk/>
            <pc:sldMk cId="2448388706" sldId="335"/>
            <ac:picMk id="6" creationId="{C533F2AB-B75C-4051-8AA7-B6060660E07B}"/>
          </ac:picMkLst>
        </pc:picChg>
        <pc:picChg chg="add mod">
          <ac:chgData name="景淳 詹" userId="efb101a757902745" providerId="LiveId" clId="{2CE38E3E-CBED-4B44-B865-8AC84E510404}" dt="2021-08-26T08:17:32.202" v="2797" actId="1076"/>
          <ac:picMkLst>
            <pc:docMk/>
            <pc:sldMk cId="2448388706" sldId="335"/>
            <ac:picMk id="8" creationId="{0273BD95-36DB-47BA-91C7-35CA97633120}"/>
          </ac:picMkLst>
        </pc:picChg>
      </pc:sldChg>
      <pc:sldChg chg="addSp delSp modSp new mod ord">
        <pc:chgData name="景淳 詹" userId="efb101a757902745" providerId="LiveId" clId="{2CE38E3E-CBED-4B44-B865-8AC84E510404}" dt="2021-08-28T06:45:15.126" v="3643" actId="20577"/>
        <pc:sldMkLst>
          <pc:docMk/>
          <pc:sldMk cId="2377953124" sldId="336"/>
        </pc:sldMkLst>
        <pc:spChg chg="mod">
          <ac:chgData name="景淳 詹" userId="efb101a757902745" providerId="LiveId" clId="{2CE38E3E-CBED-4B44-B865-8AC84E510404}" dt="2021-08-28T06:45:15.126" v="3643" actId="20577"/>
          <ac:spMkLst>
            <pc:docMk/>
            <pc:sldMk cId="2377953124" sldId="336"/>
            <ac:spMk id="2" creationId="{425D55DE-228B-498D-869E-1587F52D032A}"/>
          </ac:spMkLst>
        </pc:spChg>
        <pc:spChg chg="mod">
          <ac:chgData name="景淳 詹" userId="efb101a757902745" providerId="LiveId" clId="{2CE38E3E-CBED-4B44-B865-8AC84E510404}" dt="2021-08-27T06:57:08.484" v="3022" actId="20577"/>
          <ac:spMkLst>
            <pc:docMk/>
            <pc:sldMk cId="2377953124" sldId="336"/>
            <ac:spMk id="3" creationId="{D00A86BE-A8FB-4DE6-8CB2-B9ACEDE8F843}"/>
          </ac:spMkLst>
        </pc:spChg>
        <pc:picChg chg="add del mod">
          <ac:chgData name="景淳 詹" userId="efb101a757902745" providerId="LiveId" clId="{2CE38E3E-CBED-4B44-B865-8AC84E510404}" dt="2021-08-26T08:23:35.429" v="2859" actId="478"/>
          <ac:picMkLst>
            <pc:docMk/>
            <pc:sldMk cId="2377953124" sldId="336"/>
            <ac:picMk id="6" creationId="{9E872712-A483-4D73-ACFD-C1AD58E4D6DB}"/>
          </ac:picMkLst>
        </pc:picChg>
        <pc:picChg chg="add del mod">
          <ac:chgData name="景淳 詹" userId="efb101a757902745" providerId="LiveId" clId="{2CE38E3E-CBED-4B44-B865-8AC84E510404}" dt="2021-08-26T08:24:55.231" v="2861" actId="931"/>
          <ac:picMkLst>
            <pc:docMk/>
            <pc:sldMk cId="2377953124" sldId="336"/>
            <ac:picMk id="8" creationId="{A427DF29-2E94-4E02-AAEE-CAE1D7FF43FB}"/>
          </ac:picMkLst>
        </pc:picChg>
        <pc:picChg chg="add mod">
          <ac:chgData name="景淳 詹" userId="efb101a757902745" providerId="LiveId" clId="{2CE38E3E-CBED-4B44-B865-8AC84E510404}" dt="2021-08-26T08:26:26.029" v="2870" actId="1076"/>
          <ac:picMkLst>
            <pc:docMk/>
            <pc:sldMk cId="2377953124" sldId="336"/>
            <ac:picMk id="10" creationId="{14BFFFF7-F21E-4857-B7A4-CAF6C444579A}"/>
          </ac:picMkLst>
        </pc:picChg>
      </pc:sldChg>
      <pc:sldChg chg="addSp delSp modSp new del mod ord">
        <pc:chgData name="景淳 詹" userId="efb101a757902745" providerId="LiveId" clId="{2CE38E3E-CBED-4B44-B865-8AC84E510404}" dt="2021-08-27T07:05:00.652" v="3045" actId="47"/>
        <pc:sldMkLst>
          <pc:docMk/>
          <pc:sldMk cId="3494711082" sldId="337"/>
        </pc:sldMkLst>
        <pc:spChg chg="del">
          <ac:chgData name="景淳 詹" userId="efb101a757902745" providerId="LiveId" clId="{2CE38E3E-CBED-4B44-B865-8AC84E510404}" dt="2021-08-26T08:31:29.946" v="2876" actId="931"/>
          <ac:spMkLst>
            <pc:docMk/>
            <pc:sldMk cId="3494711082" sldId="337"/>
            <ac:spMk id="3" creationId="{9FFA4DA9-6BC1-4DED-900D-9F21A8AF3539}"/>
          </ac:spMkLst>
        </pc:spChg>
        <pc:picChg chg="add mod ord">
          <ac:chgData name="景淳 詹" userId="efb101a757902745" providerId="LiveId" clId="{2CE38E3E-CBED-4B44-B865-8AC84E510404}" dt="2021-08-26T08:31:35.921" v="2881" actId="1076"/>
          <ac:picMkLst>
            <pc:docMk/>
            <pc:sldMk cId="3494711082" sldId="337"/>
            <ac:picMk id="6" creationId="{F223A88F-40FA-469A-B9D6-222632D00954}"/>
          </ac:picMkLst>
        </pc:picChg>
      </pc:sldChg>
      <pc:sldChg chg="addSp delSp modSp new del mod ord">
        <pc:chgData name="景淳 詹" userId="efb101a757902745" providerId="LiveId" clId="{2CE38E3E-CBED-4B44-B865-8AC84E510404}" dt="2021-08-27T08:12:38.171" v="3230" actId="47"/>
        <pc:sldMkLst>
          <pc:docMk/>
          <pc:sldMk cId="1256139224" sldId="338"/>
        </pc:sldMkLst>
        <pc:spChg chg="del">
          <ac:chgData name="景淳 詹" userId="efb101a757902745" providerId="LiveId" clId="{2CE38E3E-CBED-4B44-B865-8AC84E510404}" dt="2021-08-26T08:31:46.875" v="2882" actId="931"/>
          <ac:spMkLst>
            <pc:docMk/>
            <pc:sldMk cId="1256139224" sldId="338"/>
            <ac:spMk id="3" creationId="{C83B6092-3C70-4936-8D94-B7DD3D2864BA}"/>
          </ac:spMkLst>
        </pc:spChg>
        <pc:picChg chg="add mod ord">
          <ac:chgData name="景淳 詹" userId="efb101a757902745" providerId="LiveId" clId="{2CE38E3E-CBED-4B44-B865-8AC84E510404}" dt="2021-08-26T08:31:54.692" v="2887" actId="1076"/>
          <ac:picMkLst>
            <pc:docMk/>
            <pc:sldMk cId="1256139224" sldId="338"/>
            <ac:picMk id="6" creationId="{432C0ED3-331B-4E42-8C04-E7B7271B5EC0}"/>
          </ac:picMkLst>
        </pc:picChg>
      </pc:sldChg>
      <pc:sldChg chg="addSp delSp modSp new del mod ord">
        <pc:chgData name="景淳 詹" userId="efb101a757902745" providerId="LiveId" clId="{2CE38E3E-CBED-4B44-B865-8AC84E510404}" dt="2021-08-27T07:36:48.623" v="3190" actId="47"/>
        <pc:sldMkLst>
          <pc:docMk/>
          <pc:sldMk cId="326117189" sldId="339"/>
        </pc:sldMkLst>
        <pc:spChg chg="del">
          <ac:chgData name="景淳 詹" userId="efb101a757902745" providerId="LiveId" clId="{2CE38E3E-CBED-4B44-B865-8AC84E510404}" dt="2021-08-26T08:34:57.328" v="2905" actId="931"/>
          <ac:spMkLst>
            <pc:docMk/>
            <pc:sldMk cId="326117189" sldId="339"/>
            <ac:spMk id="3" creationId="{E6EBB47C-838E-4064-A8CF-5183A53A463D}"/>
          </ac:spMkLst>
        </pc:spChg>
        <pc:picChg chg="add mod ord">
          <ac:chgData name="景淳 詹" userId="efb101a757902745" providerId="LiveId" clId="{2CE38E3E-CBED-4B44-B865-8AC84E510404}" dt="2021-08-26T08:35:04.348" v="2910" actId="1076"/>
          <ac:picMkLst>
            <pc:docMk/>
            <pc:sldMk cId="326117189" sldId="339"/>
            <ac:picMk id="6" creationId="{AB10321F-581C-403E-B7EE-EE20A222405E}"/>
          </ac:picMkLst>
        </pc:picChg>
      </pc:sldChg>
      <pc:sldChg chg="addSp delSp modSp new del mod ord">
        <pc:chgData name="景淳 詹" userId="efb101a757902745" providerId="LiveId" clId="{2CE38E3E-CBED-4B44-B865-8AC84E510404}" dt="2021-08-27T07:05:58.732" v="3070" actId="47"/>
        <pc:sldMkLst>
          <pc:docMk/>
          <pc:sldMk cId="2582019007" sldId="340"/>
        </pc:sldMkLst>
        <pc:spChg chg="del">
          <ac:chgData name="景淳 詹" userId="efb101a757902745" providerId="LiveId" clId="{2CE38E3E-CBED-4B44-B865-8AC84E510404}" dt="2021-08-26T08:32:13.362" v="2888" actId="931"/>
          <ac:spMkLst>
            <pc:docMk/>
            <pc:sldMk cId="2582019007" sldId="340"/>
            <ac:spMk id="3" creationId="{9C24C261-D68F-4DD1-A4BA-C3D76B6A9920}"/>
          </ac:spMkLst>
        </pc:spChg>
        <pc:spChg chg="add del mod">
          <ac:chgData name="景淳 詹" userId="efb101a757902745" providerId="LiveId" clId="{2CE38E3E-CBED-4B44-B865-8AC84E510404}" dt="2021-08-26T08:34:42.599" v="2900" actId="931"/>
          <ac:spMkLst>
            <pc:docMk/>
            <pc:sldMk cId="2582019007" sldId="340"/>
            <ac:spMk id="8" creationId="{EC980040-1059-4F21-85D9-0BF93B6D9274}"/>
          </ac:spMkLst>
        </pc:spChg>
        <pc:picChg chg="add del mod ord">
          <ac:chgData name="景淳 詹" userId="efb101a757902745" providerId="LiveId" clId="{2CE38E3E-CBED-4B44-B865-8AC84E510404}" dt="2021-08-26T08:32:50.932" v="2899" actId="478"/>
          <ac:picMkLst>
            <pc:docMk/>
            <pc:sldMk cId="2582019007" sldId="340"/>
            <ac:picMk id="6" creationId="{4B573980-7470-4B63-9EDD-26299ADF14EE}"/>
          </ac:picMkLst>
        </pc:picChg>
        <pc:picChg chg="add mod ord">
          <ac:chgData name="景淳 詹" userId="efb101a757902745" providerId="LiveId" clId="{2CE38E3E-CBED-4B44-B865-8AC84E510404}" dt="2021-08-26T08:34:46.058" v="2904" actId="1076"/>
          <ac:picMkLst>
            <pc:docMk/>
            <pc:sldMk cId="2582019007" sldId="340"/>
            <ac:picMk id="10" creationId="{FECF25E5-331C-4A7C-950E-0434DA12E999}"/>
          </ac:picMkLst>
        </pc:picChg>
      </pc:sldChg>
      <pc:sldChg chg="addSp delSp modSp new mod ord">
        <pc:chgData name="景淳 詹" userId="efb101a757902745" providerId="LiveId" clId="{2CE38E3E-CBED-4B44-B865-8AC84E510404}" dt="2021-08-28T06:49:12.309" v="3679"/>
        <pc:sldMkLst>
          <pc:docMk/>
          <pc:sldMk cId="3693965247" sldId="341"/>
        </pc:sldMkLst>
        <pc:spChg chg="mod">
          <ac:chgData name="景淳 詹" userId="efb101a757902745" providerId="LiveId" clId="{2CE38E3E-CBED-4B44-B865-8AC84E510404}" dt="2021-08-28T06:49:12.309" v="3679"/>
          <ac:spMkLst>
            <pc:docMk/>
            <pc:sldMk cId="3693965247" sldId="341"/>
            <ac:spMk id="2" creationId="{55FE2AC6-A474-430C-BB1D-A790B28993ED}"/>
          </ac:spMkLst>
        </pc:spChg>
        <pc:spChg chg="del">
          <ac:chgData name="景淳 詹" userId="efb101a757902745" providerId="LiveId" clId="{2CE38E3E-CBED-4B44-B865-8AC84E510404}" dt="2021-08-26T08:32:37.429" v="2894" actId="931"/>
          <ac:spMkLst>
            <pc:docMk/>
            <pc:sldMk cId="3693965247" sldId="341"/>
            <ac:spMk id="3" creationId="{8C830B7D-C31D-467D-885E-4D05588369B0}"/>
          </ac:spMkLst>
        </pc:spChg>
        <pc:picChg chg="add mod ord">
          <ac:chgData name="景淳 詹" userId="efb101a757902745" providerId="LiveId" clId="{2CE38E3E-CBED-4B44-B865-8AC84E510404}" dt="2021-08-26T08:32:44.105" v="2898" actId="1076"/>
          <ac:picMkLst>
            <pc:docMk/>
            <pc:sldMk cId="3693965247" sldId="341"/>
            <ac:picMk id="6" creationId="{9BC4CEDE-68F7-409E-8DC1-B4E79C7797AD}"/>
          </ac:picMkLst>
        </pc:picChg>
      </pc:sldChg>
      <pc:sldChg chg="addSp delSp modSp new mod">
        <pc:chgData name="景淳 詹" userId="efb101a757902745" providerId="LiveId" clId="{2CE38E3E-CBED-4B44-B865-8AC84E510404}" dt="2021-08-28T07:02:28.502" v="3795" actId="20577"/>
        <pc:sldMkLst>
          <pc:docMk/>
          <pc:sldMk cId="3525693383" sldId="342"/>
        </pc:sldMkLst>
        <pc:spChg chg="mod">
          <ac:chgData name="景淳 詹" userId="efb101a757902745" providerId="LiveId" clId="{2CE38E3E-CBED-4B44-B865-8AC84E510404}" dt="2021-08-28T07:02:28.502" v="3795" actId="20577"/>
          <ac:spMkLst>
            <pc:docMk/>
            <pc:sldMk cId="3525693383" sldId="342"/>
            <ac:spMk id="2" creationId="{08F423C9-9580-4720-A2B5-D7876B387D87}"/>
          </ac:spMkLst>
        </pc:spChg>
        <pc:spChg chg="del">
          <ac:chgData name="景淳 詹" userId="efb101a757902745" providerId="LiveId" clId="{2CE38E3E-CBED-4B44-B865-8AC84E510404}" dt="2021-08-26T10:32:18.639" v="2969" actId="931"/>
          <ac:spMkLst>
            <pc:docMk/>
            <pc:sldMk cId="3525693383" sldId="342"/>
            <ac:spMk id="3" creationId="{D168CAD2-4AB9-497D-8C05-5630C436A99D}"/>
          </ac:spMkLst>
        </pc:spChg>
        <pc:picChg chg="add mod ord">
          <ac:chgData name="景淳 詹" userId="efb101a757902745" providerId="LiveId" clId="{2CE38E3E-CBED-4B44-B865-8AC84E510404}" dt="2021-08-27T09:07:52.705" v="3414" actId="1076"/>
          <ac:picMkLst>
            <pc:docMk/>
            <pc:sldMk cId="3525693383" sldId="342"/>
            <ac:picMk id="6" creationId="{D0DF1416-9542-46F8-BAE5-A6EEACDA79B5}"/>
          </ac:picMkLst>
        </pc:picChg>
      </pc:sldChg>
      <pc:sldChg chg="addSp delSp modSp new del mod">
        <pc:chgData name="景淳 詹" userId="efb101a757902745" providerId="LiveId" clId="{2CE38E3E-CBED-4B44-B865-8AC84E510404}" dt="2021-08-27T09:16:05.056" v="3465" actId="47"/>
        <pc:sldMkLst>
          <pc:docMk/>
          <pc:sldMk cId="3073436541" sldId="343"/>
        </pc:sldMkLst>
        <pc:spChg chg="del">
          <ac:chgData name="景淳 詹" userId="efb101a757902745" providerId="LiveId" clId="{2CE38E3E-CBED-4B44-B865-8AC84E510404}" dt="2021-08-26T10:32:29.266" v="2972" actId="931"/>
          <ac:spMkLst>
            <pc:docMk/>
            <pc:sldMk cId="3073436541" sldId="343"/>
            <ac:spMk id="3" creationId="{97B5387D-84FF-4574-B27F-AFE142B303F4}"/>
          </ac:spMkLst>
        </pc:spChg>
        <pc:picChg chg="add mod ord">
          <ac:chgData name="景淳 詹" userId="efb101a757902745" providerId="LiveId" clId="{2CE38E3E-CBED-4B44-B865-8AC84E510404}" dt="2021-08-26T10:32:29.961" v="2974" actId="962"/>
          <ac:picMkLst>
            <pc:docMk/>
            <pc:sldMk cId="3073436541" sldId="343"/>
            <ac:picMk id="6" creationId="{C447A32D-6996-4DBE-B0ED-D2010A8E88A2}"/>
          </ac:picMkLst>
        </pc:picChg>
      </pc:sldChg>
      <pc:sldChg chg="addSp modSp new mod">
        <pc:chgData name="景淳 詹" userId="efb101a757902745" providerId="LiveId" clId="{2CE38E3E-CBED-4B44-B865-8AC84E510404}" dt="2021-08-27T08:13:31.133" v="3233"/>
        <pc:sldMkLst>
          <pc:docMk/>
          <pc:sldMk cId="1423927297" sldId="344"/>
        </pc:sldMkLst>
        <pc:spChg chg="mod">
          <ac:chgData name="景淳 詹" userId="efb101a757902745" providerId="LiveId" clId="{2CE38E3E-CBED-4B44-B865-8AC84E510404}" dt="2021-08-27T08:13:31.133" v="3233"/>
          <ac:spMkLst>
            <pc:docMk/>
            <pc:sldMk cId="1423927297" sldId="344"/>
            <ac:spMk id="2" creationId="{01D14F65-7E3C-4F08-BEDD-CF3D30ED7E34}"/>
          </ac:spMkLst>
        </pc:spChg>
        <pc:spChg chg="mod">
          <ac:chgData name="景淳 詹" userId="efb101a757902745" providerId="LiveId" clId="{2CE38E3E-CBED-4B44-B865-8AC84E510404}" dt="2021-08-27T06:39:03.240" v="2982" actId="1076"/>
          <ac:spMkLst>
            <pc:docMk/>
            <pc:sldMk cId="1423927297" sldId="344"/>
            <ac:spMk id="3" creationId="{6221E768-E452-4162-9FC0-0192FBC224D4}"/>
          </ac:spMkLst>
        </pc:spChg>
        <pc:picChg chg="add mod">
          <ac:chgData name="景淳 詹" userId="efb101a757902745" providerId="LiveId" clId="{2CE38E3E-CBED-4B44-B865-8AC84E510404}" dt="2021-08-27T06:39:00.967" v="2981" actId="1076"/>
          <ac:picMkLst>
            <pc:docMk/>
            <pc:sldMk cId="1423927297" sldId="344"/>
            <ac:picMk id="6" creationId="{4FD6981C-E8CC-4D0B-9281-7C482DA4C7B6}"/>
          </ac:picMkLst>
        </pc:picChg>
      </pc:sldChg>
      <pc:sldChg chg="addSp modSp new mod">
        <pc:chgData name="景淳 詹" userId="efb101a757902745" providerId="LiveId" clId="{2CE38E3E-CBED-4B44-B865-8AC84E510404}" dt="2021-08-27T07:49:30.290" v="3221" actId="20577"/>
        <pc:sldMkLst>
          <pc:docMk/>
          <pc:sldMk cId="534427281" sldId="345"/>
        </pc:sldMkLst>
        <pc:spChg chg="mod">
          <ac:chgData name="景淳 詹" userId="efb101a757902745" providerId="LiveId" clId="{2CE38E3E-CBED-4B44-B865-8AC84E510404}" dt="2021-08-27T06:49:51.428" v="3000"/>
          <ac:spMkLst>
            <pc:docMk/>
            <pc:sldMk cId="534427281" sldId="345"/>
            <ac:spMk id="2" creationId="{F42296A7-DC2D-450E-A4B5-A4C0943ED720}"/>
          </ac:spMkLst>
        </pc:spChg>
        <pc:spChg chg="mod">
          <ac:chgData name="景淳 詹" userId="efb101a757902745" providerId="LiveId" clId="{2CE38E3E-CBED-4B44-B865-8AC84E510404}" dt="2021-08-27T07:49:30.290" v="3221" actId="20577"/>
          <ac:spMkLst>
            <pc:docMk/>
            <pc:sldMk cId="534427281" sldId="345"/>
            <ac:spMk id="3" creationId="{E73C3864-D568-47F6-9E24-3610D4F4AC3E}"/>
          </ac:spMkLst>
        </pc:spChg>
        <pc:picChg chg="add mod">
          <ac:chgData name="景淳 詹" userId="efb101a757902745" providerId="LiveId" clId="{2CE38E3E-CBED-4B44-B865-8AC84E510404}" dt="2021-08-27T06:49:43.586" v="2999" actId="1076"/>
          <ac:picMkLst>
            <pc:docMk/>
            <pc:sldMk cId="534427281" sldId="345"/>
            <ac:picMk id="5" creationId="{9CF2D0E6-5F7C-4E8F-95FD-99EB9A849BFC}"/>
          </ac:picMkLst>
        </pc:picChg>
      </pc:sldChg>
      <pc:sldChg chg="addSp modSp new mod">
        <pc:chgData name="景淳 詹" userId="efb101a757902745" providerId="LiveId" clId="{2CE38E3E-CBED-4B44-B865-8AC84E510404}" dt="2021-08-28T06:45:57.976" v="3644"/>
        <pc:sldMkLst>
          <pc:docMk/>
          <pc:sldMk cId="599361689" sldId="346"/>
        </pc:sldMkLst>
        <pc:spChg chg="mod">
          <ac:chgData name="景淳 詹" userId="efb101a757902745" providerId="LiveId" clId="{2CE38E3E-CBED-4B44-B865-8AC84E510404}" dt="2021-08-28T06:45:57.976" v="3644"/>
          <ac:spMkLst>
            <pc:docMk/>
            <pc:sldMk cId="599361689" sldId="346"/>
            <ac:spMk id="2" creationId="{426A1490-A095-475F-B6BB-0657F299E9DF}"/>
          </ac:spMkLst>
        </pc:spChg>
        <pc:spChg chg="mod">
          <ac:chgData name="景淳 詹" userId="efb101a757902745" providerId="LiveId" clId="{2CE38E3E-CBED-4B44-B865-8AC84E510404}" dt="2021-08-27T07:04:31.650" v="3040" actId="207"/>
          <ac:spMkLst>
            <pc:docMk/>
            <pc:sldMk cId="599361689" sldId="346"/>
            <ac:spMk id="3" creationId="{0FF56CD1-AA20-4C0C-94CE-26EE100362B7}"/>
          </ac:spMkLst>
        </pc:spChg>
        <pc:picChg chg="add mod">
          <ac:chgData name="景淳 詹" userId="efb101a757902745" providerId="LiveId" clId="{2CE38E3E-CBED-4B44-B865-8AC84E510404}" dt="2021-08-27T07:04:52.509" v="3044" actId="1076"/>
          <ac:picMkLst>
            <pc:docMk/>
            <pc:sldMk cId="599361689" sldId="346"/>
            <ac:picMk id="5" creationId="{54159677-A539-4733-BC88-FF9D5FCE7221}"/>
          </ac:picMkLst>
        </pc:picChg>
      </pc:sldChg>
      <pc:sldChg chg="addSp modSp new mod">
        <pc:chgData name="景淳 詹" userId="efb101a757902745" providerId="LiveId" clId="{2CE38E3E-CBED-4B44-B865-8AC84E510404}" dt="2021-08-28T06:53:46.799" v="3691" actId="20577"/>
        <pc:sldMkLst>
          <pc:docMk/>
          <pc:sldMk cId="2688595635" sldId="347"/>
        </pc:sldMkLst>
        <pc:spChg chg="mod">
          <ac:chgData name="景淳 詹" userId="efb101a757902745" providerId="LiveId" clId="{2CE38E3E-CBED-4B44-B865-8AC84E510404}" dt="2021-08-28T06:53:46.799" v="3691" actId="20577"/>
          <ac:spMkLst>
            <pc:docMk/>
            <pc:sldMk cId="2688595635" sldId="347"/>
            <ac:spMk id="2" creationId="{507D07DF-E406-4433-BD3C-FBF9B446A820}"/>
          </ac:spMkLst>
        </pc:spChg>
        <pc:spChg chg="mod">
          <ac:chgData name="景淳 詹" userId="efb101a757902745" providerId="LiveId" clId="{2CE38E3E-CBED-4B44-B865-8AC84E510404}" dt="2021-08-27T07:37:05.562" v="3191" actId="20577"/>
          <ac:spMkLst>
            <pc:docMk/>
            <pc:sldMk cId="2688595635" sldId="347"/>
            <ac:spMk id="3" creationId="{9B4153B8-0A2B-48C6-BE55-1B0E4FD4D1C7}"/>
          </ac:spMkLst>
        </pc:spChg>
        <pc:picChg chg="add mod">
          <ac:chgData name="景淳 詹" userId="efb101a757902745" providerId="LiveId" clId="{2CE38E3E-CBED-4B44-B865-8AC84E510404}" dt="2021-08-27T07:05:53.004" v="3069" actId="1076"/>
          <ac:picMkLst>
            <pc:docMk/>
            <pc:sldMk cId="2688595635" sldId="347"/>
            <ac:picMk id="5" creationId="{63D2DEB0-3263-42C0-916F-8EA1F95C1A19}"/>
          </ac:picMkLst>
        </pc:picChg>
      </pc:sldChg>
      <pc:sldChg chg="addSp delSp modSp new mod">
        <pc:chgData name="景淳 詹" userId="efb101a757902745" providerId="LiveId" clId="{2CE38E3E-CBED-4B44-B865-8AC84E510404}" dt="2021-09-01T08:59:24.675" v="4243" actId="1076"/>
        <pc:sldMkLst>
          <pc:docMk/>
          <pc:sldMk cId="358007623" sldId="348"/>
        </pc:sldMkLst>
        <pc:spChg chg="mod">
          <ac:chgData name="景淳 詹" userId="efb101a757902745" providerId="LiveId" clId="{2CE38E3E-CBED-4B44-B865-8AC84E510404}" dt="2021-08-28T06:47:28.833" v="3664" actId="20577"/>
          <ac:spMkLst>
            <pc:docMk/>
            <pc:sldMk cId="358007623" sldId="348"/>
            <ac:spMk id="2" creationId="{51788962-7727-45C5-9078-5CC101AC1334}"/>
          </ac:spMkLst>
        </pc:spChg>
        <pc:spChg chg="mod">
          <ac:chgData name="景淳 詹" userId="efb101a757902745" providerId="LiveId" clId="{2CE38E3E-CBED-4B44-B865-8AC84E510404}" dt="2021-08-27T07:13:47.898" v="3097" actId="20577"/>
          <ac:spMkLst>
            <pc:docMk/>
            <pc:sldMk cId="358007623" sldId="348"/>
            <ac:spMk id="3" creationId="{5A995788-5FE3-4226-AFC6-5294F71144A8}"/>
          </ac:spMkLst>
        </pc:spChg>
        <pc:picChg chg="add del mod">
          <ac:chgData name="景淳 詹" userId="efb101a757902745" providerId="LiveId" clId="{2CE38E3E-CBED-4B44-B865-8AC84E510404}" dt="2021-08-27T07:11:05.609" v="3083" actId="478"/>
          <ac:picMkLst>
            <pc:docMk/>
            <pc:sldMk cId="358007623" sldId="348"/>
            <ac:picMk id="5" creationId="{FD9E2A49-2275-4DA4-A1C8-1406B849CC39}"/>
          </ac:picMkLst>
        </pc:picChg>
        <pc:picChg chg="add mod">
          <ac:chgData name="景淳 詹" userId="efb101a757902745" providerId="LiveId" clId="{2CE38E3E-CBED-4B44-B865-8AC84E510404}" dt="2021-09-01T08:59:24.675" v="4243" actId="1076"/>
          <ac:picMkLst>
            <pc:docMk/>
            <pc:sldMk cId="358007623" sldId="348"/>
            <ac:picMk id="6" creationId="{8392DACC-5D03-4499-923E-C75A05AC807E}"/>
          </ac:picMkLst>
        </pc:picChg>
        <pc:picChg chg="add del mod">
          <ac:chgData name="景淳 詹" userId="efb101a757902745" providerId="LiveId" clId="{2CE38E3E-CBED-4B44-B865-8AC84E510404}" dt="2021-09-01T08:59:00.542" v="4234" actId="478"/>
          <ac:picMkLst>
            <pc:docMk/>
            <pc:sldMk cId="358007623" sldId="348"/>
            <ac:picMk id="7" creationId="{58B3B443-F117-4D0A-B257-4A763A640466}"/>
          </ac:picMkLst>
        </pc:picChg>
      </pc:sldChg>
      <pc:sldChg chg="modSp new mod">
        <pc:chgData name="景淳 詹" userId="efb101a757902745" providerId="LiveId" clId="{2CE38E3E-CBED-4B44-B865-8AC84E510404}" dt="2021-08-28T06:49:02.091" v="3678" actId="20577"/>
        <pc:sldMkLst>
          <pc:docMk/>
          <pc:sldMk cId="2364131127" sldId="349"/>
        </pc:sldMkLst>
        <pc:spChg chg="mod">
          <ac:chgData name="景淳 詹" userId="efb101a757902745" providerId="LiveId" clId="{2CE38E3E-CBED-4B44-B865-8AC84E510404}" dt="2021-08-28T06:49:02.091" v="3678" actId="20577"/>
          <ac:spMkLst>
            <pc:docMk/>
            <pc:sldMk cId="2364131127" sldId="349"/>
            <ac:spMk id="2" creationId="{A322D1FA-BF02-4933-A00E-77D7C5C67446}"/>
          </ac:spMkLst>
        </pc:spChg>
        <pc:spChg chg="mod">
          <ac:chgData name="景淳 詹" userId="efb101a757902745" providerId="LiveId" clId="{2CE38E3E-CBED-4B44-B865-8AC84E510404}" dt="2021-08-27T07:23:53.874" v="3131" actId="20577"/>
          <ac:spMkLst>
            <pc:docMk/>
            <pc:sldMk cId="2364131127" sldId="349"/>
            <ac:spMk id="3" creationId="{A0642264-A344-428A-B19D-70CC14A6F62A}"/>
          </ac:spMkLst>
        </pc:spChg>
      </pc:sldChg>
      <pc:sldChg chg="addSp modSp new mod">
        <pc:chgData name="景淳 詹" userId="efb101a757902745" providerId="LiveId" clId="{2CE38E3E-CBED-4B44-B865-8AC84E510404}" dt="2021-08-28T06:48:50.823" v="3665"/>
        <pc:sldMkLst>
          <pc:docMk/>
          <pc:sldMk cId="2604554531" sldId="350"/>
        </pc:sldMkLst>
        <pc:spChg chg="mod">
          <ac:chgData name="景淳 詹" userId="efb101a757902745" providerId="LiveId" clId="{2CE38E3E-CBED-4B44-B865-8AC84E510404}" dt="2021-08-28T06:48:50.823" v="3665"/>
          <ac:spMkLst>
            <pc:docMk/>
            <pc:sldMk cId="2604554531" sldId="350"/>
            <ac:spMk id="2" creationId="{64C29AF2-855E-4394-9ADE-0D12BA568E46}"/>
          </ac:spMkLst>
        </pc:spChg>
        <pc:spChg chg="mod">
          <ac:chgData name="景淳 詹" userId="efb101a757902745" providerId="LiveId" clId="{2CE38E3E-CBED-4B44-B865-8AC84E510404}" dt="2021-08-27T07:33:34.481" v="3176" actId="20577"/>
          <ac:spMkLst>
            <pc:docMk/>
            <pc:sldMk cId="2604554531" sldId="350"/>
            <ac:spMk id="3" creationId="{D61C0CC4-C69D-4886-A184-24BA334C4DAE}"/>
          </ac:spMkLst>
        </pc:spChg>
        <pc:picChg chg="add mod">
          <ac:chgData name="景淳 詹" userId="efb101a757902745" providerId="LiveId" clId="{2CE38E3E-CBED-4B44-B865-8AC84E510404}" dt="2021-08-27T07:34:54.267" v="3182" actId="1076"/>
          <ac:picMkLst>
            <pc:docMk/>
            <pc:sldMk cId="2604554531" sldId="350"/>
            <ac:picMk id="6" creationId="{C3547BEA-8E5D-495D-B4FD-81D09B2A419E}"/>
          </ac:picMkLst>
        </pc:picChg>
      </pc:sldChg>
      <pc:sldChg chg="addSp modSp new mod">
        <pc:chgData name="景淳 詹" userId="efb101a757902745" providerId="LiveId" clId="{2CE38E3E-CBED-4B44-B865-8AC84E510404}" dt="2021-08-28T06:49:14.160" v="3680"/>
        <pc:sldMkLst>
          <pc:docMk/>
          <pc:sldMk cId="3713424123" sldId="351"/>
        </pc:sldMkLst>
        <pc:spChg chg="mod">
          <ac:chgData name="景淳 詹" userId="efb101a757902745" providerId="LiveId" clId="{2CE38E3E-CBED-4B44-B865-8AC84E510404}" dt="2021-08-28T06:49:14.160" v="3680"/>
          <ac:spMkLst>
            <pc:docMk/>
            <pc:sldMk cId="3713424123" sldId="351"/>
            <ac:spMk id="2" creationId="{BD171AA4-6676-4099-87A1-8DB296D214F6}"/>
          </ac:spMkLst>
        </pc:spChg>
        <pc:spChg chg="mod">
          <ac:chgData name="景淳 詹" userId="efb101a757902745" providerId="LiveId" clId="{2CE38E3E-CBED-4B44-B865-8AC84E510404}" dt="2021-08-27T07:36:29.251" v="3187" actId="1076"/>
          <ac:spMkLst>
            <pc:docMk/>
            <pc:sldMk cId="3713424123" sldId="351"/>
            <ac:spMk id="3" creationId="{57139097-C4BF-42A6-9B48-09A6DE138B0C}"/>
          </ac:spMkLst>
        </pc:spChg>
        <pc:picChg chg="add mod ord">
          <ac:chgData name="景淳 詹" userId="efb101a757902745" providerId="LiveId" clId="{2CE38E3E-CBED-4B44-B865-8AC84E510404}" dt="2021-08-27T07:36:42.404" v="3189" actId="1076"/>
          <ac:picMkLst>
            <pc:docMk/>
            <pc:sldMk cId="3713424123" sldId="351"/>
            <ac:picMk id="5" creationId="{181B3753-2010-4309-B504-12405A58CFFE}"/>
          </ac:picMkLst>
        </pc:picChg>
      </pc:sldChg>
      <pc:sldChg chg="addSp modSp new mod">
        <pc:chgData name="景淳 詹" userId="efb101a757902745" providerId="LiveId" clId="{2CE38E3E-CBED-4B44-B865-8AC84E510404}" dt="2021-08-28T06:56:05.829" v="3726" actId="20577"/>
        <pc:sldMkLst>
          <pc:docMk/>
          <pc:sldMk cId="1126693504" sldId="352"/>
        </pc:sldMkLst>
        <pc:spChg chg="mod">
          <ac:chgData name="景淳 詹" userId="efb101a757902745" providerId="LiveId" clId="{2CE38E3E-CBED-4B44-B865-8AC84E510404}" dt="2021-08-28T06:56:05.829" v="3726" actId="20577"/>
          <ac:spMkLst>
            <pc:docMk/>
            <pc:sldMk cId="1126693504" sldId="352"/>
            <ac:spMk id="2" creationId="{BBA907F6-BA2B-4667-86AA-3F00E2E41872}"/>
          </ac:spMkLst>
        </pc:spChg>
        <pc:spChg chg="mod">
          <ac:chgData name="景淳 詹" userId="efb101a757902745" providerId="LiveId" clId="{2CE38E3E-CBED-4B44-B865-8AC84E510404}" dt="2021-08-27T08:23:44.219" v="3244" actId="1076"/>
          <ac:spMkLst>
            <pc:docMk/>
            <pc:sldMk cId="1126693504" sldId="352"/>
            <ac:spMk id="3" creationId="{2C2C0F02-D099-4C80-8E30-210B5878D9F7}"/>
          </ac:spMkLst>
        </pc:spChg>
        <pc:picChg chg="add mod">
          <ac:chgData name="景淳 詹" userId="efb101a757902745" providerId="LiveId" clId="{2CE38E3E-CBED-4B44-B865-8AC84E510404}" dt="2021-08-27T08:23:45.944" v="3245" actId="1076"/>
          <ac:picMkLst>
            <pc:docMk/>
            <pc:sldMk cId="1126693504" sldId="352"/>
            <ac:picMk id="5" creationId="{DA472543-D705-4967-BBE7-4BAE0107BA15}"/>
          </ac:picMkLst>
        </pc:picChg>
      </pc:sldChg>
      <pc:sldChg chg="addSp delSp modSp new mod">
        <pc:chgData name="景淳 詹" userId="efb101a757902745" providerId="LiveId" clId="{2CE38E3E-CBED-4B44-B865-8AC84E510404}" dt="2021-08-28T06:55:48.650" v="3715"/>
        <pc:sldMkLst>
          <pc:docMk/>
          <pc:sldMk cId="2892848503" sldId="353"/>
        </pc:sldMkLst>
        <pc:spChg chg="mod">
          <ac:chgData name="景淳 詹" userId="efb101a757902745" providerId="LiveId" clId="{2CE38E3E-CBED-4B44-B865-8AC84E510404}" dt="2021-08-28T06:55:48.650" v="3715"/>
          <ac:spMkLst>
            <pc:docMk/>
            <pc:sldMk cId="2892848503" sldId="353"/>
            <ac:spMk id="2" creationId="{95180B13-080A-4AFF-83B5-10612D4D9F8D}"/>
          </ac:spMkLst>
        </pc:spChg>
        <pc:spChg chg="mod">
          <ac:chgData name="景淳 詹" userId="efb101a757902745" providerId="LiveId" clId="{2CE38E3E-CBED-4B44-B865-8AC84E510404}" dt="2021-08-27T08:29:18.769" v="3300" actId="20577"/>
          <ac:spMkLst>
            <pc:docMk/>
            <pc:sldMk cId="2892848503" sldId="353"/>
            <ac:spMk id="3" creationId="{4EFE7B36-C485-4694-B0DF-A54B8BBE43B6}"/>
          </ac:spMkLst>
        </pc:spChg>
        <pc:picChg chg="add del mod">
          <ac:chgData name="景淳 詹" userId="efb101a757902745" providerId="LiveId" clId="{2CE38E3E-CBED-4B44-B865-8AC84E510404}" dt="2021-08-27T08:28:14.940" v="3279" actId="478"/>
          <ac:picMkLst>
            <pc:docMk/>
            <pc:sldMk cId="2892848503" sldId="353"/>
            <ac:picMk id="6" creationId="{E85500C3-AA01-4D91-BDE1-F63D8C23C3F5}"/>
          </ac:picMkLst>
        </pc:picChg>
        <pc:picChg chg="add mod">
          <ac:chgData name="景淳 詹" userId="efb101a757902745" providerId="LiveId" clId="{2CE38E3E-CBED-4B44-B865-8AC84E510404}" dt="2021-08-27T08:29:01.102" v="3292" actId="1076"/>
          <ac:picMkLst>
            <pc:docMk/>
            <pc:sldMk cId="2892848503" sldId="353"/>
            <ac:picMk id="8" creationId="{37C82E7C-0AC8-42C8-8149-D5A297D97B63}"/>
          </ac:picMkLst>
        </pc:picChg>
      </pc:sldChg>
      <pc:sldChg chg="addSp modSp new mod">
        <pc:chgData name="景淳 詹" userId="efb101a757902745" providerId="LiveId" clId="{2CE38E3E-CBED-4B44-B865-8AC84E510404}" dt="2021-08-28T06:56:23.085" v="3728" actId="1076"/>
        <pc:sldMkLst>
          <pc:docMk/>
          <pc:sldMk cId="3225216424" sldId="354"/>
        </pc:sldMkLst>
        <pc:spChg chg="mod">
          <ac:chgData name="景淳 詹" userId="efb101a757902745" providerId="LiveId" clId="{2CE38E3E-CBED-4B44-B865-8AC84E510404}" dt="2021-08-28T06:56:23.085" v="3728" actId="1076"/>
          <ac:spMkLst>
            <pc:docMk/>
            <pc:sldMk cId="3225216424" sldId="354"/>
            <ac:spMk id="2" creationId="{0F64B3F7-9DD8-4CC9-B62E-29A025F99AA7}"/>
          </ac:spMkLst>
        </pc:spChg>
        <pc:spChg chg="mod">
          <ac:chgData name="景淳 詹" userId="efb101a757902745" providerId="LiveId" clId="{2CE38E3E-CBED-4B44-B865-8AC84E510404}" dt="2021-08-27T08:30:39.998" v="3323" actId="1076"/>
          <ac:spMkLst>
            <pc:docMk/>
            <pc:sldMk cId="3225216424" sldId="354"/>
            <ac:spMk id="3" creationId="{E51C16DB-695D-4606-9187-71DA4AC61539}"/>
          </ac:spMkLst>
        </pc:spChg>
        <pc:picChg chg="add mod">
          <ac:chgData name="景淳 詹" userId="efb101a757902745" providerId="LiveId" clId="{2CE38E3E-CBED-4B44-B865-8AC84E510404}" dt="2021-08-27T08:30:53.378" v="3326" actId="1076"/>
          <ac:picMkLst>
            <pc:docMk/>
            <pc:sldMk cId="3225216424" sldId="354"/>
            <ac:picMk id="5" creationId="{9B0EE79D-8200-46AF-BFD3-1240D2D16E32}"/>
          </ac:picMkLst>
        </pc:picChg>
      </pc:sldChg>
      <pc:sldChg chg="new del">
        <pc:chgData name="景淳 詹" userId="efb101a757902745" providerId="LiveId" clId="{2CE38E3E-CBED-4B44-B865-8AC84E510404}" dt="2021-08-27T08:31:54.534" v="3329" actId="47"/>
        <pc:sldMkLst>
          <pc:docMk/>
          <pc:sldMk cId="1216158163" sldId="355"/>
        </pc:sldMkLst>
      </pc:sldChg>
      <pc:sldChg chg="addSp modSp new mod">
        <pc:chgData name="景淳 詹" userId="efb101a757902745" providerId="LiveId" clId="{2CE38E3E-CBED-4B44-B865-8AC84E510404}" dt="2021-08-28T06:58:15.736" v="3730" actId="20577"/>
        <pc:sldMkLst>
          <pc:docMk/>
          <pc:sldMk cId="3278919905" sldId="355"/>
        </pc:sldMkLst>
        <pc:spChg chg="mod">
          <ac:chgData name="景淳 詹" userId="efb101a757902745" providerId="LiveId" clId="{2CE38E3E-CBED-4B44-B865-8AC84E510404}" dt="2021-08-28T06:58:15.736" v="3730" actId="20577"/>
          <ac:spMkLst>
            <pc:docMk/>
            <pc:sldMk cId="3278919905" sldId="355"/>
            <ac:spMk id="2" creationId="{F0C2AF21-4562-4041-B017-FACAF3EFE43C}"/>
          </ac:spMkLst>
        </pc:spChg>
        <pc:spChg chg="mod">
          <ac:chgData name="景淳 詹" userId="efb101a757902745" providerId="LiveId" clId="{2CE38E3E-CBED-4B44-B865-8AC84E510404}" dt="2021-08-27T09:10:53.941" v="3438" actId="20577"/>
          <ac:spMkLst>
            <pc:docMk/>
            <pc:sldMk cId="3278919905" sldId="355"/>
            <ac:spMk id="3" creationId="{C9271AFA-D891-486E-B71C-F0FDC663AE88}"/>
          </ac:spMkLst>
        </pc:spChg>
        <pc:picChg chg="add mod">
          <ac:chgData name="景淳 詹" userId="efb101a757902745" providerId="LiveId" clId="{2CE38E3E-CBED-4B44-B865-8AC84E510404}" dt="2021-08-27T08:43:37.038" v="3342" actId="1076"/>
          <ac:picMkLst>
            <pc:docMk/>
            <pc:sldMk cId="3278919905" sldId="355"/>
            <ac:picMk id="6" creationId="{9C8D5F06-2EAA-4214-88E0-40A2BF461652}"/>
          </ac:picMkLst>
        </pc:picChg>
      </pc:sldChg>
      <pc:sldChg chg="modSp new mod">
        <pc:chgData name="景淳 詹" userId="efb101a757902745" providerId="LiveId" clId="{2CE38E3E-CBED-4B44-B865-8AC84E510404}" dt="2021-08-28T07:05:12.410" v="3827" actId="20577"/>
        <pc:sldMkLst>
          <pc:docMk/>
          <pc:sldMk cId="3271319307" sldId="356"/>
        </pc:sldMkLst>
        <pc:spChg chg="mod">
          <ac:chgData name="景淳 詹" userId="efb101a757902745" providerId="LiveId" clId="{2CE38E3E-CBED-4B44-B865-8AC84E510404}" dt="2021-08-28T07:05:12.410" v="3827" actId="20577"/>
          <ac:spMkLst>
            <pc:docMk/>
            <pc:sldMk cId="3271319307" sldId="356"/>
            <ac:spMk id="2" creationId="{17D140A1-D6AA-4702-8773-DA31B33A173B}"/>
          </ac:spMkLst>
        </pc:spChg>
        <pc:spChg chg="mod">
          <ac:chgData name="景淳 詹" userId="efb101a757902745" providerId="LiveId" clId="{2CE38E3E-CBED-4B44-B865-8AC84E510404}" dt="2021-08-27T09:12:06.658" v="3444" actId="20577"/>
          <ac:spMkLst>
            <pc:docMk/>
            <pc:sldMk cId="3271319307" sldId="356"/>
            <ac:spMk id="3" creationId="{84C4EAD2-2C5B-43CD-8874-6CA29B7364CA}"/>
          </ac:spMkLst>
        </pc:spChg>
      </pc:sldChg>
      <pc:sldChg chg="addSp modSp new mod">
        <pc:chgData name="景淳 詹" userId="efb101a757902745" providerId="LiveId" clId="{2CE38E3E-CBED-4B44-B865-8AC84E510404}" dt="2021-08-28T07:01:39.343" v="3773" actId="20577"/>
        <pc:sldMkLst>
          <pc:docMk/>
          <pc:sldMk cId="3895905595" sldId="357"/>
        </pc:sldMkLst>
        <pc:spChg chg="mod">
          <ac:chgData name="景淳 詹" userId="efb101a757902745" providerId="LiveId" clId="{2CE38E3E-CBED-4B44-B865-8AC84E510404}" dt="2021-08-28T07:01:39.343" v="3773" actId="20577"/>
          <ac:spMkLst>
            <pc:docMk/>
            <pc:sldMk cId="3895905595" sldId="357"/>
            <ac:spMk id="2" creationId="{C55CD796-C2BB-4021-A403-1C71D1E35D35}"/>
          </ac:spMkLst>
        </pc:spChg>
        <pc:spChg chg="mod">
          <ac:chgData name="景淳 詹" userId="efb101a757902745" providerId="LiveId" clId="{2CE38E3E-CBED-4B44-B865-8AC84E510404}" dt="2021-08-27T09:15:27.658" v="3460" actId="20577"/>
          <ac:spMkLst>
            <pc:docMk/>
            <pc:sldMk cId="3895905595" sldId="357"/>
            <ac:spMk id="3" creationId="{47445130-E4C3-4B53-9BD1-8D14DA7F1C1C}"/>
          </ac:spMkLst>
        </pc:spChg>
        <pc:picChg chg="add mod">
          <ac:chgData name="景淳 詹" userId="efb101a757902745" providerId="LiveId" clId="{2CE38E3E-CBED-4B44-B865-8AC84E510404}" dt="2021-08-27T09:09:46.057" v="3422" actId="1076"/>
          <ac:picMkLst>
            <pc:docMk/>
            <pc:sldMk cId="3895905595" sldId="357"/>
            <ac:picMk id="5" creationId="{B9F1C021-E575-4ED4-BAD4-D8322A4BD263}"/>
          </ac:picMkLst>
        </pc:picChg>
      </pc:sldChg>
      <pc:sldChg chg="addSp modSp new mod">
        <pc:chgData name="景淳 詹" userId="efb101a757902745" providerId="LiveId" clId="{2CE38E3E-CBED-4B44-B865-8AC84E510404}" dt="2021-08-28T07:02:04.171" v="3784" actId="20577"/>
        <pc:sldMkLst>
          <pc:docMk/>
          <pc:sldMk cId="2296311541" sldId="358"/>
        </pc:sldMkLst>
        <pc:spChg chg="mod">
          <ac:chgData name="景淳 詹" userId="efb101a757902745" providerId="LiveId" clId="{2CE38E3E-CBED-4B44-B865-8AC84E510404}" dt="2021-08-28T07:02:04.171" v="3784" actId="20577"/>
          <ac:spMkLst>
            <pc:docMk/>
            <pc:sldMk cId="2296311541" sldId="358"/>
            <ac:spMk id="2" creationId="{B2A0FE3D-0FD6-4DB4-8E39-2F51691366C4}"/>
          </ac:spMkLst>
        </pc:spChg>
        <pc:spChg chg="mod">
          <ac:chgData name="景淳 詹" userId="efb101a757902745" providerId="LiveId" clId="{2CE38E3E-CBED-4B44-B865-8AC84E510404}" dt="2021-08-27T09:15:44.568" v="3462" actId="20577"/>
          <ac:spMkLst>
            <pc:docMk/>
            <pc:sldMk cId="2296311541" sldId="358"/>
            <ac:spMk id="3" creationId="{49A5BA95-0AF6-4909-A2C9-7B7B4C9E4CC6}"/>
          </ac:spMkLst>
        </pc:spChg>
        <pc:picChg chg="add mod">
          <ac:chgData name="景淳 詹" userId="efb101a757902745" providerId="LiveId" clId="{2CE38E3E-CBED-4B44-B865-8AC84E510404}" dt="2021-08-27T09:16:09.129" v="3466" actId="1076"/>
          <ac:picMkLst>
            <pc:docMk/>
            <pc:sldMk cId="2296311541" sldId="358"/>
            <ac:picMk id="5" creationId="{197E75FA-B492-4FDE-A460-55E0A0751706}"/>
          </ac:picMkLst>
        </pc:picChg>
      </pc:sldChg>
      <pc:sldChg chg="addSp delSp modSp new mod ord setBg">
        <pc:chgData name="景淳 詹" userId="efb101a757902745" providerId="LiveId" clId="{2CE38E3E-CBED-4B44-B865-8AC84E510404}" dt="2021-09-01T06:44:51.573" v="4005" actId="1076"/>
        <pc:sldMkLst>
          <pc:docMk/>
          <pc:sldMk cId="2306128491" sldId="359"/>
        </pc:sldMkLst>
        <pc:spChg chg="mod">
          <ac:chgData name="景淳 詹" userId="efb101a757902745" providerId="LiveId" clId="{2CE38E3E-CBED-4B44-B865-8AC84E510404}" dt="2021-09-01T06:44:32.444" v="4002" actId="27636"/>
          <ac:spMkLst>
            <pc:docMk/>
            <pc:sldMk cId="2306128491" sldId="359"/>
            <ac:spMk id="2" creationId="{B2FC4169-6861-4D20-82A1-EEA0F28D6951}"/>
          </ac:spMkLst>
        </pc:spChg>
        <pc:spChg chg="mod">
          <ac:chgData name="景淳 詹" userId="efb101a757902745" providerId="LiveId" clId="{2CE38E3E-CBED-4B44-B865-8AC84E510404}" dt="2021-09-01T06:44:51.573" v="4005" actId="1076"/>
          <ac:spMkLst>
            <pc:docMk/>
            <pc:sldMk cId="2306128491" sldId="359"/>
            <ac:spMk id="3" creationId="{9BC3563A-DF81-4BE6-9FB2-D677B5C0CD9D}"/>
          </ac:spMkLst>
        </pc:spChg>
        <pc:spChg chg="mod ord">
          <ac:chgData name="景淳 詹" userId="efb101a757902745" providerId="LiveId" clId="{2CE38E3E-CBED-4B44-B865-8AC84E510404}" dt="2021-09-01T06:23:53.458" v="3927" actId="255"/>
          <ac:spMkLst>
            <pc:docMk/>
            <pc:sldMk cId="2306128491" sldId="359"/>
            <ac:spMk id="4" creationId="{68207927-6ABA-4628-8571-322B453F36BE}"/>
          </ac:spMkLst>
        </pc:spChg>
        <pc:spChg chg="add del">
          <ac:chgData name="景淳 詹" userId="efb101a757902745" providerId="LiveId" clId="{2CE38E3E-CBED-4B44-B865-8AC84E510404}" dt="2021-09-01T06:22:18.071" v="3915" actId="26606"/>
          <ac:spMkLst>
            <pc:docMk/>
            <pc:sldMk cId="2306128491" sldId="359"/>
            <ac:spMk id="11" creationId="{5DCB5928-DC7D-4612-9922-441966E15627}"/>
          </ac:spMkLst>
        </pc:spChg>
        <pc:spChg chg="add del">
          <ac:chgData name="景淳 詹" userId="efb101a757902745" providerId="LiveId" clId="{2CE38E3E-CBED-4B44-B865-8AC84E510404}" dt="2021-09-01T06:22:18.071" v="3915" actId="26606"/>
          <ac:spMkLst>
            <pc:docMk/>
            <pc:sldMk cId="2306128491" sldId="359"/>
            <ac:spMk id="13" creationId="{682C1161-1736-45EC-99B7-33F3CAE9D517}"/>
          </ac:spMkLst>
        </pc:spChg>
        <pc:spChg chg="add del">
          <ac:chgData name="景淳 詹" userId="efb101a757902745" providerId="LiveId" clId="{2CE38E3E-CBED-4B44-B865-8AC84E510404}" dt="2021-09-01T06:22:18.071" v="3915" actId="26606"/>
          <ac:spMkLst>
            <pc:docMk/>
            <pc:sldMk cId="2306128491" sldId="359"/>
            <ac:spMk id="15" creationId="{84D4DDB8-B68F-45B0-9F62-C4279996F672}"/>
          </ac:spMkLst>
        </pc:spChg>
        <pc:spChg chg="add del">
          <ac:chgData name="景淳 詹" userId="efb101a757902745" providerId="LiveId" clId="{2CE38E3E-CBED-4B44-B865-8AC84E510404}" dt="2021-09-01T06:22:18.071" v="3915" actId="26606"/>
          <ac:spMkLst>
            <pc:docMk/>
            <pc:sldMk cId="2306128491" sldId="359"/>
            <ac:spMk id="17" creationId="{AF2F604E-43BE-4DC3-B983-E071523364F8}"/>
          </ac:spMkLst>
        </pc:spChg>
        <pc:spChg chg="add del mod">
          <ac:chgData name="景淳 詹" userId="efb101a757902745" providerId="LiveId" clId="{2CE38E3E-CBED-4B44-B865-8AC84E510404}" dt="2021-09-01T06:30:13.811" v="3959" actId="478"/>
          <ac:spMkLst>
            <pc:docMk/>
            <pc:sldMk cId="2306128491" sldId="359"/>
            <ac:spMk id="18" creationId="{9B6EE650-D229-40DA-AD2D-B4BCF9BBBB4C}"/>
          </ac:spMkLst>
        </pc:spChg>
        <pc:spChg chg="add del">
          <ac:chgData name="景淳 詹" userId="efb101a757902745" providerId="LiveId" clId="{2CE38E3E-CBED-4B44-B865-8AC84E510404}" dt="2021-09-01T06:22:18.071" v="3915" actId="26606"/>
          <ac:spMkLst>
            <pc:docMk/>
            <pc:sldMk cId="2306128491" sldId="359"/>
            <ac:spMk id="19" creationId="{08C9B587-E65E-4B52-B37C-ABEBB6E87928}"/>
          </ac:spMkLst>
        </pc:spChg>
        <pc:picChg chg="add del mod">
          <ac:chgData name="景淳 詹" userId="efb101a757902745" providerId="LiveId" clId="{2CE38E3E-CBED-4B44-B865-8AC84E510404}" dt="2021-09-01T06:28:31.646" v="3928" actId="478"/>
          <ac:picMkLst>
            <pc:docMk/>
            <pc:sldMk cId="2306128491" sldId="359"/>
            <ac:picMk id="6" creationId="{FB08ACA8-5F96-4486-A417-57332E92D5B3}"/>
          </ac:picMkLst>
        </pc:picChg>
        <pc:picChg chg="add del mod">
          <ac:chgData name="景淳 詹" userId="efb101a757902745" providerId="LiveId" clId="{2CE38E3E-CBED-4B44-B865-8AC84E510404}" dt="2021-09-01T06:30:35.042" v="3960" actId="478"/>
          <ac:picMkLst>
            <pc:docMk/>
            <pc:sldMk cId="2306128491" sldId="359"/>
            <ac:picMk id="16" creationId="{14E712C2-A945-4D61-A941-AFE7440A2112}"/>
          </ac:picMkLst>
        </pc:picChg>
        <pc:picChg chg="add mod">
          <ac:chgData name="景淳 詹" userId="efb101a757902745" providerId="LiveId" clId="{2CE38E3E-CBED-4B44-B865-8AC84E510404}" dt="2021-09-01T06:31:55.444" v="3966" actId="1076"/>
          <ac:picMkLst>
            <pc:docMk/>
            <pc:sldMk cId="2306128491" sldId="359"/>
            <ac:picMk id="21" creationId="{4276D975-00D2-4396-B0C2-145C0DBAEDAC}"/>
          </ac:picMkLst>
        </pc:picChg>
        <pc:cxnChg chg="add mod">
          <ac:chgData name="景淳 詹" userId="efb101a757902745" providerId="LiveId" clId="{2CE38E3E-CBED-4B44-B865-8AC84E510404}" dt="2021-09-01T06:23:21.383" v="3925" actId="14100"/>
          <ac:cxnSpMkLst>
            <pc:docMk/>
            <pc:sldMk cId="2306128491" sldId="359"/>
            <ac:cxnSpMk id="8" creationId="{35F71951-D9D9-4060-B6A4-883562B53548}"/>
          </ac:cxnSpMkLst>
        </pc:cxnChg>
      </pc:sldChg>
      <pc:sldChg chg="addSp delSp modSp new mod">
        <pc:chgData name="景淳 詹" userId="efb101a757902745" providerId="LiveId" clId="{2CE38E3E-CBED-4B44-B865-8AC84E510404}" dt="2021-09-01T06:22:11.394" v="3914" actId="478"/>
        <pc:sldMkLst>
          <pc:docMk/>
          <pc:sldMk cId="409437327" sldId="360"/>
        </pc:sldMkLst>
        <pc:spChg chg="mod">
          <ac:chgData name="景淳 詹" userId="efb101a757902745" providerId="LiveId" clId="{2CE38E3E-CBED-4B44-B865-8AC84E510404}" dt="2021-09-01T06:12:17.245" v="3845" actId="20577"/>
          <ac:spMkLst>
            <pc:docMk/>
            <pc:sldMk cId="409437327" sldId="360"/>
            <ac:spMk id="2" creationId="{FFDA83CB-8C70-4E6D-9E76-3F1EF7CFB084}"/>
          </ac:spMkLst>
        </pc:spChg>
        <pc:spChg chg="add del">
          <ac:chgData name="景淳 詹" userId="efb101a757902745" providerId="LiveId" clId="{2CE38E3E-CBED-4B44-B865-8AC84E510404}" dt="2021-09-01T06:22:11.394" v="3914" actId="478"/>
          <ac:spMkLst>
            <pc:docMk/>
            <pc:sldMk cId="409437327" sldId="360"/>
            <ac:spMk id="4" creationId="{56732A5D-25E4-48DE-A604-AC58F41186B2}"/>
          </ac:spMkLst>
        </pc:spChg>
      </pc:sldChg>
      <pc:sldChg chg="addSp modSp new mod">
        <pc:chgData name="景淳 詹" userId="efb101a757902745" providerId="LiveId" clId="{2CE38E3E-CBED-4B44-B865-8AC84E510404}" dt="2021-09-01T06:43:05.849" v="3990" actId="20577"/>
        <pc:sldMkLst>
          <pc:docMk/>
          <pc:sldMk cId="2036419703" sldId="361"/>
        </pc:sldMkLst>
        <pc:spChg chg="mod">
          <ac:chgData name="景淳 詹" userId="efb101a757902745" providerId="LiveId" clId="{2CE38E3E-CBED-4B44-B865-8AC84E510404}" dt="2021-09-01T06:43:05.849" v="3990" actId="20577"/>
          <ac:spMkLst>
            <pc:docMk/>
            <pc:sldMk cId="2036419703" sldId="361"/>
            <ac:spMk id="2" creationId="{A68D803F-10AA-44D3-94D1-8836B20FFC77}"/>
          </ac:spMkLst>
        </pc:spChg>
        <pc:spChg chg="mod">
          <ac:chgData name="景淳 詹" userId="efb101a757902745" providerId="LiveId" clId="{2CE38E3E-CBED-4B44-B865-8AC84E510404}" dt="2021-09-01T06:42:11.265" v="3972" actId="20577"/>
          <ac:spMkLst>
            <pc:docMk/>
            <pc:sldMk cId="2036419703" sldId="361"/>
            <ac:spMk id="3" creationId="{A660EB3E-97EB-4D87-8337-56827176AAEA}"/>
          </ac:spMkLst>
        </pc:spChg>
        <pc:picChg chg="add mod">
          <ac:chgData name="景淳 詹" userId="efb101a757902745" providerId="LiveId" clId="{2CE38E3E-CBED-4B44-B865-8AC84E510404}" dt="2021-09-01T06:42:54.816" v="3976" actId="1076"/>
          <ac:picMkLst>
            <pc:docMk/>
            <pc:sldMk cId="2036419703" sldId="361"/>
            <ac:picMk id="6" creationId="{FFDF84FB-D2F2-4B7C-A9BA-D4B5BC69E34C}"/>
          </ac:picMkLst>
        </pc:picChg>
      </pc:sldChg>
      <pc:sldChg chg="addSp modSp new mod">
        <pc:chgData name="景淳 詹" userId="efb101a757902745" providerId="LiveId" clId="{2CE38E3E-CBED-4B44-B865-8AC84E510404}" dt="2021-09-01T07:06:37.362" v="4037" actId="207"/>
        <pc:sldMkLst>
          <pc:docMk/>
          <pc:sldMk cId="2949271761" sldId="362"/>
        </pc:sldMkLst>
        <pc:spChg chg="mod">
          <ac:chgData name="景淳 詹" userId="efb101a757902745" providerId="LiveId" clId="{2CE38E3E-CBED-4B44-B865-8AC84E510404}" dt="2021-09-01T06:44:15.563" v="4000"/>
          <ac:spMkLst>
            <pc:docMk/>
            <pc:sldMk cId="2949271761" sldId="362"/>
            <ac:spMk id="2" creationId="{0CE7B76B-1432-4EF4-BC5A-EA764021DB0E}"/>
          </ac:spMkLst>
        </pc:spChg>
        <pc:spChg chg="mod">
          <ac:chgData name="景淳 詹" userId="efb101a757902745" providerId="LiveId" clId="{2CE38E3E-CBED-4B44-B865-8AC84E510404}" dt="2021-09-01T07:06:37.362" v="4037" actId="207"/>
          <ac:spMkLst>
            <pc:docMk/>
            <pc:sldMk cId="2949271761" sldId="362"/>
            <ac:spMk id="3" creationId="{56040449-F3B6-488D-9B08-B0A7A211AD10}"/>
          </ac:spMkLst>
        </pc:spChg>
        <pc:picChg chg="add mod">
          <ac:chgData name="景淳 詹" userId="efb101a757902745" providerId="LiveId" clId="{2CE38E3E-CBED-4B44-B865-8AC84E510404}" dt="2021-09-01T06:50:47.118" v="4012" actId="1076"/>
          <ac:picMkLst>
            <pc:docMk/>
            <pc:sldMk cId="2949271761" sldId="362"/>
            <ac:picMk id="6" creationId="{8B7514AA-B59C-4AD5-A2A3-472C33AFA65E}"/>
          </ac:picMkLst>
        </pc:picChg>
      </pc:sldChg>
      <pc:sldChg chg="addSp delSp modSp new mod">
        <pc:chgData name="景淳 詹" userId="efb101a757902745" providerId="LiveId" clId="{2CE38E3E-CBED-4B44-B865-8AC84E510404}" dt="2021-09-01T07:06:44.135" v="4038" actId="207"/>
        <pc:sldMkLst>
          <pc:docMk/>
          <pc:sldMk cId="3160205760" sldId="363"/>
        </pc:sldMkLst>
        <pc:spChg chg="mod">
          <ac:chgData name="景淳 詹" userId="efb101a757902745" providerId="LiveId" clId="{2CE38E3E-CBED-4B44-B865-8AC84E510404}" dt="2021-09-01T06:52:58.845" v="4014"/>
          <ac:spMkLst>
            <pc:docMk/>
            <pc:sldMk cId="3160205760" sldId="363"/>
            <ac:spMk id="2" creationId="{12A8A9E1-3A16-44B2-924C-D93D59964CFD}"/>
          </ac:spMkLst>
        </pc:spChg>
        <pc:spChg chg="mod">
          <ac:chgData name="景淳 詹" userId="efb101a757902745" providerId="LiveId" clId="{2CE38E3E-CBED-4B44-B865-8AC84E510404}" dt="2021-09-01T07:06:44.135" v="4038" actId="207"/>
          <ac:spMkLst>
            <pc:docMk/>
            <pc:sldMk cId="3160205760" sldId="363"/>
            <ac:spMk id="3" creationId="{50B18AC1-4309-4F18-AB4C-81E7D20A0701}"/>
          </ac:spMkLst>
        </pc:spChg>
        <pc:picChg chg="add mod ord">
          <ac:chgData name="景淳 詹" userId="efb101a757902745" providerId="LiveId" clId="{2CE38E3E-CBED-4B44-B865-8AC84E510404}" dt="2021-09-01T07:00:52.302" v="4032" actId="1076"/>
          <ac:picMkLst>
            <pc:docMk/>
            <pc:sldMk cId="3160205760" sldId="363"/>
            <ac:picMk id="6" creationId="{6E74ED55-BD16-4CB3-AAC1-AA2F4829681E}"/>
          </ac:picMkLst>
        </pc:picChg>
        <pc:picChg chg="add del mod">
          <ac:chgData name="景淳 詹" userId="efb101a757902745" providerId="LiveId" clId="{2CE38E3E-CBED-4B44-B865-8AC84E510404}" dt="2021-09-01T07:00:27.084" v="4026" actId="478"/>
          <ac:picMkLst>
            <pc:docMk/>
            <pc:sldMk cId="3160205760" sldId="363"/>
            <ac:picMk id="8" creationId="{815BCE88-7DEA-4E7A-82E1-33F285B63063}"/>
          </ac:picMkLst>
        </pc:picChg>
      </pc:sldChg>
      <pc:sldChg chg="addSp modSp new mod">
        <pc:chgData name="景淳 詹" userId="efb101a757902745" providerId="LiveId" clId="{2CE38E3E-CBED-4B44-B865-8AC84E510404}" dt="2021-09-01T07:12:01.387" v="4047" actId="1076"/>
        <pc:sldMkLst>
          <pc:docMk/>
          <pc:sldMk cId="1282826501" sldId="364"/>
        </pc:sldMkLst>
        <pc:spChg chg="mod">
          <ac:chgData name="景淳 詹" userId="efb101a757902745" providerId="LiveId" clId="{2CE38E3E-CBED-4B44-B865-8AC84E510404}" dt="2021-09-01T07:07:36.366" v="4040"/>
          <ac:spMkLst>
            <pc:docMk/>
            <pc:sldMk cId="1282826501" sldId="364"/>
            <ac:spMk id="2" creationId="{38DE6173-B5B2-4746-A89B-738E48840AF7}"/>
          </ac:spMkLst>
        </pc:spChg>
        <pc:spChg chg="mod">
          <ac:chgData name="景淳 詹" userId="efb101a757902745" providerId="LiveId" clId="{2CE38E3E-CBED-4B44-B865-8AC84E510404}" dt="2021-09-01T07:11:53.307" v="4045" actId="1076"/>
          <ac:spMkLst>
            <pc:docMk/>
            <pc:sldMk cId="1282826501" sldId="364"/>
            <ac:spMk id="3" creationId="{99F1EE04-E65A-4C1E-9A63-0184F00EACB2}"/>
          </ac:spMkLst>
        </pc:spChg>
        <pc:picChg chg="add mod">
          <ac:chgData name="景淳 詹" userId="efb101a757902745" providerId="LiveId" clId="{2CE38E3E-CBED-4B44-B865-8AC84E510404}" dt="2021-09-01T07:12:01.387" v="4047" actId="1076"/>
          <ac:picMkLst>
            <pc:docMk/>
            <pc:sldMk cId="1282826501" sldId="364"/>
            <ac:picMk id="6" creationId="{D2CEB2F7-9E20-4996-BE37-DFA04738A74C}"/>
          </ac:picMkLst>
        </pc:picChg>
      </pc:sldChg>
      <pc:sldChg chg="addSp delSp modSp new del mod">
        <pc:chgData name="景淳 詹" userId="efb101a757902745" providerId="LiveId" clId="{2CE38E3E-CBED-4B44-B865-8AC84E510404}" dt="2021-09-01T07:23:44.218" v="4080" actId="47"/>
        <pc:sldMkLst>
          <pc:docMk/>
          <pc:sldMk cId="1493689309" sldId="365"/>
        </pc:sldMkLst>
        <pc:spChg chg="mod">
          <ac:chgData name="景淳 詹" userId="efb101a757902745" providerId="LiveId" clId="{2CE38E3E-CBED-4B44-B865-8AC84E510404}" dt="2021-09-01T07:17:20.234" v="4052" actId="20577"/>
          <ac:spMkLst>
            <pc:docMk/>
            <pc:sldMk cId="1493689309" sldId="365"/>
            <ac:spMk id="2" creationId="{755DBA33-6DC7-4BBA-A334-2F3B8B66B6D0}"/>
          </ac:spMkLst>
        </pc:spChg>
        <pc:spChg chg="mod">
          <ac:chgData name="景淳 詹" userId="efb101a757902745" providerId="LiveId" clId="{2CE38E3E-CBED-4B44-B865-8AC84E510404}" dt="2021-09-01T07:20:59.578" v="4053"/>
          <ac:spMkLst>
            <pc:docMk/>
            <pc:sldMk cId="1493689309" sldId="365"/>
            <ac:spMk id="3" creationId="{8D32A737-C64C-404A-B5CF-84E186785245}"/>
          </ac:spMkLst>
        </pc:spChg>
        <pc:picChg chg="add del mod">
          <ac:chgData name="景淳 詹" userId="efb101a757902745" providerId="LiveId" clId="{2CE38E3E-CBED-4B44-B865-8AC84E510404}" dt="2021-09-01T07:22:42.085" v="4070" actId="478"/>
          <ac:picMkLst>
            <pc:docMk/>
            <pc:sldMk cId="1493689309" sldId="365"/>
            <ac:picMk id="6" creationId="{5FFDCD25-F15F-4995-8D81-021A2D8BC899}"/>
          </ac:picMkLst>
        </pc:picChg>
      </pc:sldChg>
      <pc:sldChg chg="addSp modSp new mod">
        <pc:chgData name="景淳 詹" userId="efb101a757902745" providerId="LiveId" clId="{2CE38E3E-CBED-4B44-B865-8AC84E510404}" dt="2021-09-01T07:36:56.598" v="4120" actId="20577"/>
        <pc:sldMkLst>
          <pc:docMk/>
          <pc:sldMk cId="4014024691" sldId="366"/>
        </pc:sldMkLst>
        <pc:spChg chg="mod">
          <ac:chgData name="景淳 詹" userId="efb101a757902745" providerId="LiveId" clId="{2CE38E3E-CBED-4B44-B865-8AC84E510404}" dt="2021-09-01T07:36:56.598" v="4120" actId="20577"/>
          <ac:spMkLst>
            <pc:docMk/>
            <pc:sldMk cId="4014024691" sldId="366"/>
            <ac:spMk id="2" creationId="{682D606B-5E09-4A61-A7F0-E34F8651968C}"/>
          </ac:spMkLst>
        </pc:spChg>
        <pc:spChg chg="mod">
          <ac:chgData name="景淳 詹" userId="efb101a757902745" providerId="LiveId" clId="{2CE38E3E-CBED-4B44-B865-8AC84E510404}" dt="2021-09-01T07:35:43.852" v="4101" actId="20577"/>
          <ac:spMkLst>
            <pc:docMk/>
            <pc:sldMk cId="4014024691" sldId="366"/>
            <ac:spMk id="3" creationId="{5ABD106B-8BDD-496B-A7E9-19C3838182CE}"/>
          </ac:spMkLst>
        </pc:spChg>
        <pc:picChg chg="add mod">
          <ac:chgData name="景淳 詹" userId="efb101a757902745" providerId="LiveId" clId="{2CE38E3E-CBED-4B44-B865-8AC84E510404}" dt="2021-09-01T07:36:19.116" v="4110" actId="1076"/>
          <ac:picMkLst>
            <pc:docMk/>
            <pc:sldMk cId="4014024691" sldId="366"/>
            <ac:picMk id="6" creationId="{3A56EC08-B055-4BC2-A5AA-CC4AF5E7D243}"/>
          </ac:picMkLst>
        </pc:picChg>
        <pc:picChg chg="add mod">
          <ac:chgData name="景淳 詹" userId="efb101a757902745" providerId="LiveId" clId="{2CE38E3E-CBED-4B44-B865-8AC84E510404}" dt="2021-09-01T07:36:37.112" v="4116" actId="1076"/>
          <ac:picMkLst>
            <pc:docMk/>
            <pc:sldMk cId="4014024691" sldId="366"/>
            <ac:picMk id="8" creationId="{6266D199-0DD4-4BCF-B6F5-3E901D0A5F48}"/>
          </ac:picMkLst>
        </pc:picChg>
      </pc:sldChg>
      <pc:sldChg chg="modSp new mod">
        <pc:chgData name="景淳 詹" userId="efb101a757902745" providerId="LiveId" clId="{2CE38E3E-CBED-4B44-B865-8AC84E510404}" dt="2021-09-02T07:59:33.701" v="4613" actId="20577"/>
        <pc:sldMkLst>
          <pc:docMk/>
          <pc:sldMk cId="2791805637" sldId="367"/>
        </pc:sldMkLst>
        <pc:spChg chg="mod">
          <ac:chgData name="景淳 詹" userId="efb101a757902745" providerId="LiveId" clId="{2CE38E3E-CBED-4B44-B865-8AC84E510404}" dt="2021-09-01T07:45:46.094" v="4157" actId="20577"/>
          <ac:spMkLst>
            <pc:docMk/>
            <pc:sldMk cId="2791805637" sldId="367"/>
            <ac:spMk id="2" creationId="{86C2984F-6772-4F89-A011-4DF8980A1D99}"/>
          </ac:spMkLst>
        </pc:spChg>
        <pc:spChg chg="mod">
          <ac:chgData name="景淳 詹" userId="efb101a757902745" providerId="LiveId" clId="{2CE38E3E-CBED-4B44-B865-8AC84E510404}" dt="2021-09-02T07:59:33.701" v="4613" actId="20577"/>
          <ac:spMkLst>
            <pc:docMk/>
            <pc:sldMk cId="2791805637" sldId="367"/>
            <ac:spMk id="3" creationId="{7E41C023-6629-4DA0-BC91-17D918B3E057}"/>
          </ac:spMkLst>
        </pc:spChg>
      </pc:sldChg>
      <pc:sldChg chg="new del">
        <pc:chgData name="景淳 詹" userId="efb101a757902745" providerId="LiveId" clId="{2CE38E3E-CBED-4B44-B865-8AC84E510404}" dt="2021-09-01T07:21:48.263" v="4060" actId="47"/>
        <pc:sldMkLst>
          <pc:docMk/>
          <pc:sldMk cId="4202205935" sldId="368"/>
        </pc:sldMkLst>
      </pc:sldChg>
      <pc:sldChg chg="addSp delSp modSp add mod setBg">
        <pc:chgData name="景淳 詹" userId="efb101a757902745" providerId="LiveId" clId="{2CE38E3E-CBED-4B44-B865-8AC84E510404}" dt="2021-09-01T07:23:26.908" v="4079" actId="1076"/>
        <pc:sldMkLst>
          <pc:docMk/>
          <pc:sldMk cId="4021263172" sldId="369"/>
        </pc:sldMkLst>
        <pc:spChg chg="mod">
          <ac:chgData name="景淳 詹" userId="efb101a757902745" providerId="LiveId" clId="{2CE38E3E-CBED-4B44-B865-8AC84E510404}" dt="2021-09-01T07:23:26.908" v="4079" actId="1076"/>
          <ac:spMkLst>
            <pc:docMk/>
            <pc:sldMk cId="4021263172" sldId="369"/>
            <ac:spMk id="2" creationId="{B2FC4169-6861-4D20-82A1-EEA0F28D6951}"/>
          </ac:spMkLst>
        </pc:spChg>
        <pc:spChg chg="mod">
          <ac:chgData name="景淳 詹" userId="efb101a757902745" providerId="LiveId" clId="{2CE38E3E-CBED-4B44-B865-8AC84E510404}" dt="2021-09-01T07:23:20.436" v="4078" actId="1076"/>
          <ac:spMkLst>
            <pc:docMk/>
            <pc:sldMk cId="4021263172" sldId="369"/>
            <ac:spMk id="3" creationId="{9BC3563A-DF81-4BE6-9FB2-D677B5C0CD9D}"/>
          </ac:spMkLst>
        </pc:spChg>
        <pc:picChg chg="add mod">
          <ac:chgData name="景淳 詹" userId="efb101a757902745" providerId="LiveId" clId="{2CE38E3E-CBED-4B44-B865-8AC84E510404}" dt="2021-09-01T07:23:08.311" v="4075" actId="1076"/>
          <ac:picMkLst>
            <pc:docMk/>
            <pc:sldMk cId="4021263172" sldId="369"/>
            <ac:picMk id="7" creationId="{9A4743CB-56D3-4ECF-A56A-6DB4D6533E9E}"/>
          </ac:picMkLst>
        </pc:picChg>
        <pc:picChg chg="del">
          <ac:chgData name="景淳 詹" userId="efb101a757902745" providerId="LiveId" clId="{2CE38E3E-CBED-4B44-B865-8AC84E510404}" dt="2021-09-01T07:22:05.787" v="4062" actId="478"/>
          <ac:picMkLst>
            <pc:docMk/>
            <pc:sldMk cId="4021263172" sldId="369"/>
            <ac:picMk id="21" creationId="{4276D975-00D2-4396-B0C2-145C0DBAEDAC}"/>
          </ac:picMkLst>
        </pc:picChg>
        <pc:cxnChg chg="mod">
          <ac:chgData name="景淳 詹" userId="efb101a757902745" providerId="LiveId" clId="{2CE38E3E-CBED-4B44-B865-8AC84E510404}" dt="2021-09-01T07:23:16.539" v="4077" actId="1076"/>
          <ac:cxnSpMkLst>
            <pc:docMk/>
            <pc:sldMk cId="4021263172" sldId="369"/>
            <ac:cxnSpMk id="8" creationId="{35F71951-D9D9-4060-B6A4-883562B53548}"/>
          </ac:cxnSpMkLst>
        </pc:cxnChg>
      </pc:sldChg>
      <pc:sldChg chg="addSp delSp modSp new mod">
        <pc:chgData name="景淳 詹" userId="efb101a757902745" providerId="LiveId" clId="{2CE38E3E-CBED-4B44-B865-8AC84E510404}" dt="2021-09-02T08:47:08.367" v="4620" actId="1076"/>
        <pc:sldMkLst>
          <pc:docMk/>
          <pc:sldMk cId="2594233152" sldId="370"/>
        </pc:sldMkLst>
        <pc:spChg chg="mod">
          <ac:chgData name="景淳 詹" userId="efb101a757902745" providerId="LiveId" clId="{2CE38E3E-CBED-4B44-B865-8AC84E510404}" dt="2021-09-01T07:45:37.884" v="4147" actId="20577"/>
          <ac:spMkLst>
            <pc:docMk/>
            <pc:sldMk cId="2594233152" sldId="370"/>
            <ac:spMk id="2" creationId="{F19D3E05-7653-4AEB-BE90-A98580D5C67B}"/>
          </ac:spMkLst>
        </pc:spChg>
        <pc:spChg chg="mod">
          <ac:chgData name="景淳 詹" userId="efb101a757902745" providerId="LiveId" clId="{2CE38E3E-CBED-4B44-B865-8AC84E510404}" dt="2021-09-01T09:41:39.778" v="4309" actId="12"/>
          <ac:spMkLst>
            <pc:docMk/>
            <pc:sldMk cId="2594233152" sldId="370"/>
            <ac:spMk id="3" creationId="{AC501547-9463-41B2-9F57-E027FC31B7B0}"/>
          </ac:spMkLst>
        </pc:spChg>
        <pc:picChg chg="add mod">
          <ac:chgData name="景淳 詹" userId="efb101a757902745" providerId="LiveId" clId="{2CE38E3E-CBED-4B44-B865-8AC84E510404}" dt="2021-09-02T08:47:07.319" v="4619" actId="1076"/>
          <ac:picMkLst>
            <pc:docMk/>
            <pc:sldMk cId="2594233152" sldId="370"/>
            <ac:picMk id="6" creationId="{3D3B36D9-0173-4AAC-92F8-7464C516582D}"/>
          </ac:picMkLst>
        </pc:picChg>
        <pc:picChg chg="add del mod">
          <ac:chgData name="景淳 詹" userId="efb101a757902745" providerId="LiveId" clId="{2CE38E3E-CBED-4B44-B865-8AC84E510404}" dt="2021-09-01T08:09:42.300" v="4221" actId="931"/>
          <ac:picMkLst>
            <pc:docMk/>
            <pc:sldMk cId="2594233152" sldId="370"/>
            <ac:picMk id="8" creationId="{50FCB188-C675-46F2-BD55-B5A17D93E333}"/>
          </ac:picMkLst>
        </pc:picChg>
        <pc:picChg chg="add mod">
          <ac:chgData name="景淳 詹" userId="efb101a757902745" providerId="LiveId" clId="{2CE38E3E-CBED-4B44-B865-8AC84E510404}" dt="2021-09-02T08:47:08.367" v="4620" actId="1076"/>
          <ac:picMkLst>
            <pc:docMk/>
            <pc:sldMk cId="2594233152" sldId="370"/>
            <ac:picMk id="10" creationId="{417BDBEB-D99C-4F68-B566-9D069883FB0A}"/>
          </ac:picMkLst>
        </pc:picChg>
      </pc:sldChg>
      <pc:sldChg chg="modSp add mod ord">
        <pc:chgData name="景淳 詹" userId="efb101a757902745" providerId="LiveId" clId="{2CE38E3E-CBED-4B44-B865-8AC84E510404}" dt="2021-09-01T07:45:30.222" v="4137" actId="20577"/>
        <pc:sldMkLst>
          <pc:docMk/>
          <pc:sldMk cId="1745888548" sldId="371"/>
        </pc:sldMkLst>
        <pc:spChg chg="mod">
          <ac:chgData name="景淳 詹" userId="efb101a757902745" providerId="LiveId" clId="{2CE38E3E-CBED-4B44-B865-8AC84E510404}" dt="2021-09-01T07:45:30.222" v="4137" actId="20577"/>
          <ac:spMkLst>
            <pc:docMk/>
            <pc:sldMk cId="1745888548" sldId="371"/>
            <ac:spMk id="2" creationId="{FFDA83CB-8C70-4E6D-9E76-3F1EF7CFB084}"/>
          </ac:spMkLst>
        </pc:spChg>
      </pc:sldChg>
      <pc:sldChg chg="addSp modSp new mod">
        <pc:chgData name="景淳 詹" userId="efb101a757902745" providerId="LiveId" clId="{2CE38E3E-CBED-4B44-B865-8AC84E510404}" dt="2021-09-04T06:13:28.255" v="4657" actId="1076"/>
        <pc:sldMkLst>
          <pc:docMk/>
          <pc:sldMk cId="2285200327" sldId="372"/>
        </pc:sldMkLst>
        <pc:spChg chg="mod">
          <ac:chgData name="景淳 詹" userId="efb101a757902745" providerId="LiveId" clId="{2CE38E3E-CBED-4B44-B865-8AC84E510404}" dt="2021-09-01T07:45:54.795" v="4168" actId="20577"/>
          <ac:spMkLst>
            <pc:docMk/>
            <pc:sldMk cId="2285200327" sldId="372"/>
            <ac:spMk id="2" creationId="{E3D8680A-096D-4032-B56E-1908929FC438}"/>
          </ac:spMkLst>
        </pc:spChg>
        <pc:spChg chg="mod">
          <ac:chgData name="景淳 詹" userId="efb101a757902745" providerId="LiveId" clId="{2CE38E3E-CBED-4B44-B865-8AC84E510404}" dt="2021-09-04T06:13:12.322" v="4656" actId="27636"/>
          <ac:spMkLst>
            <pc:docMk/>
            <pc:sldMk cId="2285200327" sldId="372"/>
            <ac:spMk id="3" creationId="{D5ED0F11-2E2C-4C98-91A5-C442C9A927C0}"/>
          </ac:spMkLst>
        </pc:spChg>
        <pc:spChg chg="add mod">
          <ac:chgData name="景淳 詹" userId="efb101a757902745" providerId="LiveId" clId="{2CE38E3E-CBED-4B44-B865-8AC84E510404}" dt="2021-09-04T06:13:28.255" v="4657" actId="1076"/>
          <ac:spMkLst>
            <pc:docMk/>
            <pc:sldMk cId="2285200327" sldId="372"/>
            <ac:spMk id="5" creationId="{5B7CB645-206F-4C31-B978-FF16D5BB2591}"/>
          </ac:spMkLst>
        </pc:spChg>
      </pc:sldChg>
      <pc:sldChg chg="addSp delSp modSp new add del mod">
        <pc:chgData name="景淳 詹" userId="efb101a757902745" providerId="LiveId" clId="{2CE38E3E-CBED-4B44-B865-8AC84E510404}" dt="2021-09-01T09:36:57.707" v="4307" actId="1076"/>
        <pc:sldMkLst>
          <pc:docMk/>
          <pc:sldMk cId="658210065" sldId="373"/>
        </pc:sldMkLst>
        <pc:spChg chg="mod">
          <ac:chgData name="景淳 詹" userId="efb101a757902745" providerId="LiveId" clId="{2CE38E3E-CBED-4B44-B865-8AC84E510404}" dt="2021-09-01T09:28:34.568" v="4260" actId="20577"/>
          <ac:spMkLst>
            <pc:docMk/>
            <pc:sldMk cId="658210065" sldId="373"/>
            <ac:spMk id="2" creationId="{9C517849-D11C-47F2-8EBB-7C1A6AEEF224}"/>
          </ac:spMkLst>
        </pc:spChg>
        <pc:spChg chg="mod">
          <ac:chgData name="景淳 詹" userId="efb101a757902745" providerId="LiveId" clId="{2CE38E3E-CBED-4B44-B865-8AC84E510404}" dt="2021-09-01T09:33:24.160" v="4301" actId="20577"/>
          <ac:spMkLst>
            <pc:docMk/>
            <pc:sldMk cId="658210065" sldId="373"/>
            <ac:spMk id="3" creationId="{C3B22A3D-16C5-46D0-9A82-8696B7975B38}"/>
          </ac:spMkLst>
        </pc:spChg>
        <pc:spChg chg="add del">
          <ac:chgData name="景淳 詹" userId="efb101a757902745" providerId="LiveId" clId="{2CE38E3E-CBED-4B44-B865-8AC84E510404}" dt="2021-09-01T09:32:30.653" v="4282"/>
          <ac:spMkLst>
            <pc:docMk/>
            <pc:sldMk cId="658210065" sldId="373"/>
            <ac:spMk id="5" creationId="{B0D44F73-87BD-4000-BDA4-F352CD6A8750}"/>
          </ac:spMkLst>
        </pc:spChg>
        <pc:spChg chg="add del">
          <ac:chgData name="景淳 詹" userId="efb101a757902745" providerId="LiveId" clId="{2CE38E3E-CBED-4B44-B865-8AC84E510404}" dt="2021-09-01T09:32:32.861" v="4284"/>
          <ac:spMkLst>
            <pc:docMk/>
            <pc:sldMk cId="658210065" sldId="373"/>
            <ac:spMk id="6" creationId="{D12813B3-8E1F-43BC-93B1-EAEDAA405D4A}"/>
          </ac:spMkLst>
        </pc:spChg>
        <pc:picChg chg="add mod">
          <ac:chgData name="景淳 詹" userId="efb101a757902745" providerId="LiveId" clId="{2CE38E3E-CBED-4B44-B865-8AC84E510404}" dt="2021-09-01T09:36:57.707" v="4307" actId="1076"/>
          <ac:picMkLst>
            <pc:docMk/>
            <pc:sldMk cId="658210065" sldId="373"/>
            <ac:picMk id="8" creationId="{FB1F0FFE-6530-4097-9BDB-28A71FD86767}"/>
          </ac:picMkLst>
        </pc:picChg>
      </pc:sldChg>
      <pc:sldChg chg="addSp delSp modSp new mod">
        <pc:chgData name="景淳 詹" userId="efb101a757902745" providerId="LiveId" clId="{2CE38E3E-CBED-4B44-B865-8AC84E510404}" dt="2021-09-02T07:09:10.642" v="4456" actId="20577"/>
        <pc:sldMkLst>
          <pc:docMk/>
          <pc:sldMk cId="3895756064" sldId="374"/>
        </pc:sldMkLst>
        <pc:spChg chg="mod">
          <ac:chgData name="景淳 詹" userId="efb101a757902745" providerId="LiveId" clId="{2CE38E3E-CBED-4B44-B865-8AC84E510404}" dt="2021-09-02T07:09:10.642" v="4456" actId="20577"/>
          <ac:spMkLst>
            <pc:docMk/>
            <pc:sldMk cId="3895756064" sldId="374"/>
            <ac:spMk id="2" creationId="{18C47AE8-2821-496D-A88C-51B9631A84BA}"/>
          </ac:spMkLst>
        </pc:spChg>
        <pc:spChg chg="del">
          <ac:chgData name="景淳 詹" userId="efb101a757902745" providerId="LiveId" clId="{2CE38E3E-CBED-4B44-B865-8AC84E510404}" dt="2021-09-01T09:53:27.641" v="4319" actId="931"/>
          <ac:spMkLst>
            <pc:docMk/>
            <pc:sldMk cId="3895756064" sldId="374"/>
            <ac:spMk id="3" creationId="{9CE59813-BD47-4EA7-8A7B-6BFFBC4DB6F0}"/>
          </ac:spMkLst>
        </pc:spChg>
        <pc:picChg chg="add mod">
          <ac:chgData name="景淳 詹" userId="efb101a757902745" providerId="LiveId" clId="{2CE38E3E-CBED-4B44-B865-8AC84E510404}" dt="2021-09-01T09:53:50.304" v="4331" actId="1076"/>
          <ac:picMkLst>
            <pc:docMk/>
            <pc:sldMk cId="3895756064" sldId="374"/>
            <ac:picMk id="6" creationId="{4778B532-C4D2-4CA0-B298-FCCB0555F79A}"/>
          </ac:picMkLst>
        </pc:picChg>
        <pc:picChg chg="add del mod">
          <ac:chgData name="景淳 詹" userId="efb101a757902745" providerId="LiveId" clId="{2CE38E3E-CBED-4B44-B865-8AC84E510404}" dt="2021-09-01T09:54:17.666" v="4333" actId="478"/>
          <ac:picMkLst>
            <pc:docMk/>
            <pc:sldMk cId="3895756064" sldId="374"/>
            <ac:picMk id="8" creationId="{1ECC0DF0-7D0D-41F9-82B3-082764597B07}"/>
          </ac:picMkLst>
        </pc:picChg>
        <pc:picChg chg="add mod">
          <ac:chgData name="景淳 詹" userId="efb101a757902745" providerId="LiveId" clId="{2CE38E3E-CBED-4B44-B865-8AC84E510404}" dt="2021-09-01T09:54:24.545" v="4335" actId="1076"/>
          <ac:picMkLst>
            <pc:docMk/>
            <pc:sldMk cId="3895756064" sldId="374"/>
            <ac:picMk id="10" creationId="{6F30AC22-1993-4E5F-A616-421736DCE19A}"/>
          </ac:picMkLst>
        </pc:picChg>
      </pc:sldChg>
      <pc:sldChg chg="addSp delSp modSp new mod">
        <pc:chgData name="景淳 詹" userId="efb101a757902745" providerId="LiveId" clId="{2CE38E3E-CBED-4B44-B865-8AC84E510404}" dt="2021-09-02T08:49:03.643" v="4622" actId="1076"/>
        <pc:sldMkLst>
          <pc:docMk/>
          <pc:sldMk cId="1059067178" sldId="375"/>
        </pc:sldMkLst>
        <pc:spChg chg="mod">
          <ac:chgData name="景淳 詹" userId="efb101a757902745" providerId="LiveId" clId="{2CE38E3E-CBED-4B44-B865-8AC84E510404}" dt="2021-09-02T07:09:14.612" v="4458" actId="20577"/>
          <ac:spMkLst>
            <pc:docMk/>
            <pc:sldMk cId="1059067178" sldId="375"/>
            <ac:spMk id="2" creationId="{E72C3EA7-3A77-489C-B631-A7AB38223528}"/>
          </ac:spMkLst>
        </pc:spChg>
        <pc:spChg chg="del">
          <ac:chgData name="景淳 詹" userId="efb101a757902745" providerId="LiveId" clId="{2CE38E3E-CBED-4B44-B865-8AC84E510404}" dt="2021-09-02T07:07:39.060" v="4423" actId="931"/>
          <ac:spMkLst>
            <pc:docMk/>
            <pc:sldMk cId="1059067178" sldId="375"/>
            <ac:spMk id="3" creationId="{5C0E6FA2-7DE2-4AA7-8076-F2CA294184EA}"/>
          </ac:spMkLst>
        </pc:spChg>
        <pc:picChg chg="add mod ord">
          <ac:chgData name="景淳 詹" userId="efb101a757902745" providerId="LiveId" clId="{2CE38E3E-CBED-4B44-B865-8AC84E510404}" dt="2021-09-02T08:48:58.910" v="4621" actId="1076"/>
          <ac:picMkLst>
            <pc:docMk/>
            <pc:sldMk cId="1059067178" sldId="375"/>
            <ac:picMk id="6" creationId="{20634235-956D-4072-84FF-C5830B055D93}"/>
          </ac:picMkLst>
        </pc:picChg>
        <pc:picChg chg="add mod ord">
          <ac:chgData name="景淳 詹" userId="efb101a757902745" providerId="LiveId" clId="{2CE38E3E-CBED-4B44-B865-8AC84E510404}" dt="2021-09-02T08:49:03.643" v="4622" actId="1076"/>
          <ac:picMkLst>
            <pc:docMk/>
            <pc:sldMk cId="1059067178" sldId="375"/>
            <ac:picMk id="8" creationId="{17CEBBBD-8A8E-4F96-B9FB-D70B26D23345}"/>
          </ac:picMkLst>
        </pc:picChg>
      </pc:sldChg>
      <pc:sldChg chg="addSp modSp new mod">
        <pc:chgData name="景淳 詹" userId="efb101a757902745" providerId="LiveId" clId="{2CE38E3E-CBED-4B44-B865-8AC84E510404}" dt="2021-09-04T06:17:38.663" v="4685" actId="1076"/>
        <pc:sldMkLst>
          <pc:docMk/>
          <pc:sldMk cId="3736236657" sldId="376"/>
        </pc:sldMkLst>
        <pc:spChg chg="mod">
          <ac:chgData name="景淳 詹" userId="efb101a757902745" providerId="LiveId" clId="{2CE38E3E-CBED-4B44-B865-8AC84E510404}" dt="2021-09-04T06:17:38.663" v="4685" actId="1076"/>
          <ac:spMkLst>
            <pc:docMk/>
            <pc:sldMk cId="3736236657" sldId="376"/>
            <ac:spMk id="2" creationId="{0C473892-FB26-4DF0-B192-2510985F30E4}"/>
          </ac:spMkLst>
        </pc:spChg>
        <pc:spChg chg="mod">
          <ac:chgData name="景淳 詹" userId="efb101a757902745" providerId="LiveId" clId="{2CE38E3E-CBED-4B44-B865-8AC84E510404}" dt="2021-09-04T06:17:31.451" v="4684" actId="1076"/>
          <ac:spMkLst>
            <pc:docMk/>
            <pc:sldMk cId="3736236657" sldId="376"/>
            <ac:spMk id="3" creationId="{69582CB5-E95E-415C-849C-CEFF667683D7}"/>
          </ac:spMkLst>
        </pc:spChg>
        <pc:picChg chg="add mod">
          <ac:chgData name="景淳 詹" userId="efb101a757902745" providerId="LiveId" clId="{2CE38E3E-CBED-4B44-B865-8AC84E510404}" dt="2021-09-04T06:17:21.686" v="4682" actId="1076"/>
          <ac:picMkLst>
            <pc:docMk/>
            <pc:sldMk cId="3736236657" sldId="376"/>
            <ac:picMk id="6" creationId="{C6131780-36AF-456C-BC8A-54CC8342418B}"/>
          </ac:picMkLst>
        </pc:picChg>
      </pc:sldChg>
      <pc:sldChg chg="modSp new mod">
        <pc:chgData name="景淳 詹" userId="efb101a757902745" providerId="LiveId" clId="{2CE38E3E-CBED-4B44-B865-8AC84E510404}" dt="2021-09-04T06:31:35.582" v="4733" actId="20577"/>
        <pc:sldMkLst>
          <pc:docMk/>
          <pc:sldMk cId="1154335226" sldId="377"/>
        </pc:sldMkLst>
        <pc:spChg chg="mod">
          <ac:chgData name="景淳 詹" userId="efb101a757902745" providerId="LiveId" clId="{2CE38E3E-CBED-4B44-B865-8AC84E510404}" dt="2021-09-02T09:11:21.246" v="4643" actId="20577"/>
          <ac:spMkLst>
            <pc:docMk/>
            <pc:sldMk cId="1154335226" sldId="377"/>
            <ac:spMk id="2" creationId="{09521D31-5376-4FBE-8A66-E05406FECD66}"/>
          </ac:spMkLst>
        </pc:spChg>
        <pc:spChg chg="mod">
          <ac:chgData name="景淳 詹" userId="efb101a757902745" providerId="LiveId" clId="{2CE38E3E-CBED-4B44-B865-8AC84E510404}" dt="2021-09-04T06:31:35.582" v="4733" actId="20577"/>
          <ac:spMkLst>
            <pc:docMk/>
            <pc:sldMk cId="1154335226" sldId="377"/>
            <ac:spMk id="3" creationId="{5E2EAA9E-7B10-4173-8875-DF26747C9EA3}"/>
          </ac:spMkLst>
        </pc:spChg>
      </pc:sldChg>
      <pc:sldChg chg="addSp modSp new mod">
        <pc:chgData name="景淳 詹" userId="efb101a757902745" providerId="LiveId" clId="{2CE38E3E-CBED-4B44-B865-8AC84E510404}" dt="2021-09-04T06:18:05.875" v="4693" actId="1076"/>
        <pc:sldMkLst>
          <pc:docMk/>
          <pc:sldMk cId="1707716517" sldId="378"/>
        </pc:sldMkLst>
        <pc:spChg chg="mod">
          <ac:chgData name="景淳 詹" userId="efb101a757902745" providerId="LiveId" clId="{2CE38E3E-CBED-4B44-B865-8AC84E510404}" dt="2021-09-04T06:18:02.647" v="4692" actId="1076"/>
          <ac:spMkLst>
            <pc:docMk/>
            <pc:sldMk cId="1707716517" sldId="378"/>
            <ac:spMk id="2" creationId="{E5773B5F-834A-492C-B76D-36CD3063D5AE}"/>
          </ac:spMkLst>
        </pc:spChg>
        <pc:spChg chg="mod">
          <ac:chgData name="景淳 詹" userId="efb101a757902745" providerId="LiveId" clId="{2CE38E3E-CBED-4B44-B865-8AC84E510404}" dt="2021-09-04T06:18:05.875" v="4693" actId="1076"/>
          <ac:spMkLst>
            <pc:docMk/>
            <pc:sldMk cId="1707716517" sldId="378"/>
            <ac:spMk id="3" creationId="{6ACDF43A-6E83-4A24-80E6-9E0432BD3FA5}"/>
          </ac:spMkLst>
        </pc:spChg>
        <pc:picChg chg="add mod">
          <ac:chgData name="景淳 詹" userId="efb101a757902745" providerId="LiveId" clId="{2CE38E3E-CBED-4B44-B865-8AC84E510404}" dt="2021-09-04T06:17:58.106" v="4691" actId="1076"/>
          <ac:picMkLst>
            <pc:docMk/>
            <pc:sldMk cId="1707716517" sldId="378"/>
            <ac:picMk id="6" creationId="{7F388D8A-53DC-4088-BA77-497903D4F530}"/>
          </ac:picMkLst>
        </pc:picChg>
      </pc:sldChg>
      <pc:sldChg chg="new del">
        <pc:chgData name="景淳 詹" userId="efb101a757902745" providerId="LiveId" clId="{2CE38E3E-CBED-4B44-B865-8AC84E510404}" dt="2021-09-04T06:30:49.298" v="4718" actId="47"/>
        <pc:sldMkLst>
          <pc:docMk/>
          <pc:sldMk cId="2088565509" sldId="379"/>
        </pc:sldMkLst>
      </pc:sldChg>
      <pc:sldChg chg="new del">
        <pc:chgData name="景淳 詹" userId="efb101a757902745" providerId="LiveId" clId="{2CE38E3E-CBED-4B44-B865-8AC84E510404}" dt="2021-09-04T06:30:37.367" v="4715" actId="47"/>
        <pc:sldMkLst>
          <pc:docMk/>
          <pc:sldMk cId="3595000964" sldId="379"/>
        </pc:sldMkLst>
      </pc:sldChg>
      <pc:sldChg chg="modSp add mod">
        <pc:chgData name="景淳 詹" userId="efb101a757902745" providerId="LiveId" clId="{2CE38E3E-CBED-4B44-B865-8AC84E510404}" dt="2021-09-04T06:30:54.987" v="4727" actId="20577"/>
        <pc:sldMkLst>
          <pc:docMk/>
          <pc:sldMk cId="1727037855" sldId="380"/>
        </pc:sldMkLst>
        <pc:spChg chg="mod">
          <ac:chgData name="景淳 詹" userId="efb101a757902745" providerId="LiveId" clId="{2CE38E3E-CBED-4B44-B865-8AC84E510404}" dt="2021-09-04T06:30:54.987" v="4727" actId="20577"/>
          <ac:spMkLst>
            <pc:docMk/>
            <pc:sldMk cId="1727037855" sldId="380"/>
            <ac:spMk id="2" creationId="{FFDA83CB-8C70-4E6D-9E76-3F1EF7CFB084}"/>
          </ac:spMkLst>
        </pc:spChg>
      </pc:sldChg>
      <pc:sldMasterChg chg="modSldLayout">
        <pc:chgData name="景淳 詹" userId="efb101a757902745" providerId="LiveId" clId="{2CE38E3E-CBED-4B44-B865-8AC84E510404}" dt="2021-08-23T05:50:49.602" v="572" actId="255"/>
        <pc:sldMasterMkLst>
          <pc:docMk/>
          <pc:sldMasterMk cId="550741297" sldId="2147483648"/>
        </pc:sldMasterMkLst>
        <pc:sldLayoutChg chg="modSp">
          <pc:chgData name="景淳 詹" userId="efb101a757902745" providerId="LiveId" clId="{2CE38E3E-CBED-4B44-B865-8AC84E510404}" dt="2021-08-23T05:50:49.602" v="572" actId="255"/>
          <pc:sldLayoutMkLst>
            <pc:docMk/>
            <pc:sldMasterMk cId="550741297" sldId="2147483648"/>
            <pc:sldLayoutMk cId="2742026410" sldId="2147483650"/>
          </pc:sldLayoutMkLst>
          <pc:spChg chg="mod">
            <ac:chgData name="景淳 詹" userId="efb101a757902745" providerId="LiveId" clId="{2CE38E3E-CBED-4B44-B865-8AC84E510404}" dt="2021-08-23T05:50:49.602" v="572" actId="255"/>
            <ac:spMkLst>
              <pc:docMk/>
              <pc:sldMasterMk cId="550741297" sldId="2147483648"/>
              <pc:sldLayoutMk cId="2742026410" sldId="2147483650"/>
              <ac:spMk id="6" creationId="{453B5CAF-BF6E-4E9D-8D7A-B331920945D5}"/>
            </ac:spMkLst>
          </pc:spChg>
        </pc:sldLayoutChg>
        <pc:sldLayoutChg chg="modSp">
          <pc:chgData name="景淳 詹" userId="efb101a757902745" providerId="LiveId" clId="{2CE38E3E-CBED-4B44-B865-8AC84E510404}" dt="2021-08-23T05:50:06.379" v="570" actId="255"/>
          <pc:sldLayoutMkLst>
            <pc:docMk/>
            <pc:sldMasterMk cId="550741297" sldId="2147483648"/>
            <pc:sldLayoutMk cId="1565544487" sldId="2147483651"/>
          </pc:sldLayoutMkLst>
          <pc:spChg chg="mod">
            <ac:chgData name="景淳 詹" userId="efb101a757902745" providerId="LiveId" clId="{2CE38E3E-CBED-4B44-B865-8AC84E510404}" dt="2021-08-23T05:50:06.379" v="570" actId="255"/>
            <ac:spMkLst>
              <pc:docMk/>
              <pc:sldMasterMk cId="550741297" sldId="2147483648"/>
              <pc:sldLayoutMk cId="1565544487" sldId="2147483651"/>
              <ac:spMk id="6" creationId="{22E08F33-EFCA-47EA-B32D-C88CF654DDF8}"/>
            </ac:spMkLst>
          </pc:spChg>
        </pc:sldLayoutChg>
        <pc:sldLayoutChg chg="modSp">
          <pc:chgData name="景淳 詹" userId="efb101a757902745" providerId="LiveId" clId="{2CE38E3E-CBED-4B44-B865-8AC84E510404}" dt="2021-08-23T05:49:44.761" v="569" actId="255"/>
          <pc:sldLayoutMkLst>
            <pc:docMk/>
            <pc:sldMasterMk cId="550741297" sldId="2147483648"/>
            <pc:sldLayoutMk cId="929331872" sldId="2147483654"/>
          </pc:sldLayoutMkLst>
          <pc:spChg chg="mod">
            <ac:chgData name="景淳 詹" userId="efb101a757902745" providerId="LiveId" clId="{2CE38E3E-CBED-4B44-B865-8AC84E510404}" dt="2021-08-23T05:49:44.761" v="569" actId="255"/>
            <ac:spMkLst>
              <pc:docMk/>
              <pc:sldMasterMk cId="550741297" sldId="2147483648"/>
              <pc:sldLayoutMk cId="929331872" sldId="2147483654"/>
              <ac:spMk id="5" creationId="{56370A11-5EE5-4B13-A68C-28DCDBFE665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27972283-A204-4837-BB75-068645FFD96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57809243-BF71-46DC-8B5D-CF935F42C48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E9C948-95B8-4F52-9403-3619C4ADDC4E}" type="datetimeFigureOut">
              <a:rPr lang="zh-TW" altLang="en-US" smtClean="0"/>
              <a:t>2021/9/4</a:t>
            </a:fld>
            <a:endParaRPr lang="zh-TW" altLang="en-US"/>
          </a:p>
        </p:txBody>
      </p:sp>
      <p:sp>
        <p:nvSpPr>
          <p:cNvPr id="4" name="頁尾版面配置區 3">
            <a:extLst>
              <a:ext uri="{FF2B5EF4-FFF2-40B4-BE49-F238E27FC236}">
                <a16:creationId xmlns:a16="http://schemas.microsoft.com/office/drawing/2014/main" id="{635AB30A-C4D8-4AA6-B86A-BAFB16C3BA8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1AEF0D77-54EA-4D63-96D2-7E78FDED214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564488C-3065-4FF3-8D21-2B0742E99F74}" type="slidenum">
              <a:rPr lang="zh-TW" altLang="en-US" smtClean="0"/>
              <a:t>‹#›</a:t>
            </a:fld>
            <a:endParaRPr lang="zh-TW" altLang="en-US"/>
          </a:p>
        </p:txBody>
      </p:sp>
    </p:spTree>
    <p:extLst>
      <p:ext uri="{BB962C8B-B14F-4D97-AF65-F5344CB8AC3E}">
        <p14:creationId xmlns:p14="http://schemas.microsoft.com/office/powerpoint/2010/main" val="32693513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9FF0BD-D1FE-40AF-9E09-AC34932E0A13}" type="datetimeFigureOut">
              <a:rPr lang="zh-TW" altLang="en-US" smtClean="0"/>
              <a:t>2021/9/4</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E40E29-FCC9-47B8-BFAE-B141FD781632}" type="slidenum">
              <a:rPr lang="zh-TW" altLang="en-US" smtClean="0"/>
              <a:t>‹#›</a:t>
            </a:fld>
            <a:endParaRPr lang="zh-TW" altLang="en-US"/>
          </a:p>
        </p:txBody>
      </p:sp>
    </p:spTree>
    <p:extLst>
      <p:ext uri="{BB962C8B-B14F-4D97-AF65-F5344CB8AC3E}">
        <p14:creationId xmlns:p14="http://schemas.microsoft.com/office/powerpoint/2010/main" val="2208361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94864E5-A055-47D5-8C1E-013A032D356A}"/>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4331EDD2-9735-4C8C-A7C2-836186E24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B6995C6F-8272-40BA-A336-0C2C3E63F434}"/>
              </a:ext>
            </a:extLst>
          </p:cNvPr>
          <p:cNvSpPr>
            <a:spLocks noGrp="1"/>
          </p:cNvSpPr>
          <p:nvPr>
            <p:ph type="dt" sz="half" idx="10"/>
          </p:nvPr>
        </p:nvSpPr>
        <p:spPr/>
        <p:txBody>
          <a:bodyPr/>
          <a:lstStyle/>
          <a:p>
            <a:fld id="{E1B90BE6-143E-4F9E-9240-F5FAE334FE13}" type="datetime1">
              <a:rPr lang="zh-TW" altLang="en-US" smtClean="0"/>
              <a:t>2021/9/4</a:t>
            </a:fld>
            <a:endParaRPr lang="zh-TW" altLang="en-US"/>
          </a:p>
        </p:txBody>
      </p:sp>
      <p:sp>
        <p:nvSpPr>
          <p:cNvPr id="5" name="頁尾版面配置區 4">
            <a:extLst>
              <a:ext uri="{FF2B5EF4-FFF2-40B4-BE49-F238E27FC236}">
                <a16:creationId xmlns:a16="http://schemas.microsoft.com/office/drawing/2014/main" id="{2AB08D86-AC71-4DB3-BE19-7D5AC2B1857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AB9296D-3DC5-4B7F-9D4A-B793A49CB3B9}"/>
              </a:ext>
            </a:extLst>
          </p:cNvPr>
          <p:cNvSpPr>
            <a:spLocks noGrp="1"/>
          </p:cNvSpPr>
          <p:nvPr>
            <p:ph type="sldNum" sz="quarter" idx="12"/>
          </p:nvPr>
        </p:nvSpPr>
        <p:spPr/>
        <p:txBody>
          <a:bodyPr/>
          <a:lstStyle/>
          <a:p>
            <a:fld id="{E504A1C3-1457-4AFD-B85B-DCAB18157F1E}" type="slidenum">
              <a:rPr lang="zh-TW" altLang="en-US" smtClean="0"/>
              <a:t>‹#›</a:t>
            </a:fld>
            <a:endParaRPr lang="zh-TW" altLang="en-US"/>
          </a:p>
        </p:txBody>
      </p:sp>
    </p:spTree>
    <p:extLst>
      <p:ext uri="{BB962C8B-B14F-4D97-AF65-F5344CB8AC3E}">
        <p14:creationId xmlns:p14="http://schemas.microsoft.com/office/powerpoint/2010/main" val="42886498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468138-237E-48DA-B6AA-57A406FA79CD}"/>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C03281AB-3C87-4C05-A56E-6BD944ACE5CA}"/>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6A6481D-740E-4666-B86E-1EE92A7DC8EF}"/>
              </a:ext>
            </a:extLst>
          </p:cNvPr>
          <p:cNvSpPr>
            <a:spLocks noGrp="1"/>
          </p:cNvSpPr>
          <p:nvPr>
            <p:ph type="dt" sz="half" idx="10"/>
          </p:nvPr>
        </p:nvSpPr>
        <p:spPr/>
        <p:txBody>
          <a:bodyPr/>
          <a:lstStyle/>
          <a:p>
            <a:fld id="{97F2260B-D174-4714-9044-05910D6654E8}" type="datetime1">
              <a:rPr lang="zh-TW" altLang="en-US" smtClean="0"/>
              <a:t>2021/9/4</a:t>
            </a:fld>
            <a:endParaRPr lang="zh-TW" altLang="en-US"/>
          </a:p>
        </p:txBody>
      </p:sp>
      <p:sp>
        <p:nvSpPr>
          <p:cNvPr id="5" name="頁尾版面配置區 4">
            <a:extLst>
              <a:ext uri="{FF2B5EF4-FFF2-40B4-BE49-F238E27FC236}">
                <a16:creationId xmlns:a16="http://schemas.microsoft.com/office/drawing/2014/main" id="{89817999-4BDF-4565-AA6A-3D8DA7C2C4F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62826E6-7884-473D-9FA0-616AFA661277}"/>
              </a:ext>
            </a:extLst>
          </p:cNvPr>
          <p:cNvSpPr>
            <a:spLocks noGrp="1"/>
          </p:cNvSpPr>
          <p:nvPr>
            <p:ph type="sldNum" sz="quarter" idx="12"/>
          </p:nvPr>
        </p:nvSpPr>
        <p:spPr/>
        <p:txBody>
          <a:bodyPr/>
          <a:lstStyle/>
          <a:p>
            <a:fld id="{E504A1C3-1457-4AFD-B85B-DCAB18157F1E}" type="slidenum">
              <a:rPr lang="zh-TW" altLang="en-US" smtClean="0"/>
              <a:t>‹#›</a:t>
            </a:fld>
            <a:endParaRPr lang="zh-TW" altLang="en-US"/>
          </a:p>
        </p:txBody>
      </p:sp>
    </p:spTree>
    <p:extLst>
      <p:ext uri="{BB962C8B-B14F-4D97-AF65-F5344CB8AC3E}">
        <p14:creationId xmlns:p14="http://schemas.microsoft.com/office/powerpoint/2010/main" val="1102824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6D7177DC-D85F-4490-839B-5B9314E6F193}"/>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3BB2A4D2-C02A-4EC0-AC11-11E7CACA92D8}"/>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A629A85-17A9-45BA-8E2C-59FCD7284185}"/>
              </a:ext>
            </a:extLst>
          </p:cNvPr>
          <p:cNvSpPr>
            <a:spLocks noGrp="1"/>
          </p:cNvSpPr>
          <p:nvPr>
            <p:ph type="dt" sz="half" idx="10"/>
          </p:nvPr>
        </p:nvSpPr>
        <p:spPr/>
        <p:txBody>
          <a:bodyPr/>
          <a:lstStyle/>
          <a:p>
            <a:fld id="{E724026F-178D-4006-8F0C-890AA2D92815}" type="datetime1">
              <a:rPr lang="zh-TW" altLang="en-US" smtClean="0"/>
              <a:t>2021/9/4</a:t>
            </a:fld>
            <a:endParaRPr lang="zh-TW" altLang="en-US"/>
          </a:p>
        </p:txBody>
      </p:sp>
      <p:sp>
        <p:nvSpPr>
          <p:cNvPr id="5" name="頁尾版面配置區 4">
            <a:extLst>
              <a:ext uri="{FF2B5EF4-FFF2-40B4-BE49-F238E27FC236}">
                <a16:creationId xmlns:a16="http://schemas.microsoft.com/office/drawing/2014/main" id="{2324C127-F653-4D94-B2D4-57D409D82A2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382A225E-FA6B-437D-A76F-11144F546B85}"/>
              </a:ext>
            </a:extLst>
          </p:cNvPr>
          <p:cNvSpPr>
            <a:spLocks noGrp="1"/>
          </p:cNvSpPr>
          <p:nvPr>
            <p:ph type="sldNum" sz="quarter" idx="12"/>
          </p:nvPr>
        </p:nvSpPr>
        <p:spPr/>
        <p:txBody>
          <a:bodyPr/>
          <a:lstStyle/>
          <a:p>
            <a:fld id="{E504A1C3-1457-4AFD-B85B-DCAB18157F1E}" type="slidenum">
              <a:rPr lang="zh-TW" altLang="en-US" smtClean="0"/>
              <a:t>‹#›</a:t>
            </a:fld>
            <a:endParaRPr lang="zh-TW" altLang="en-US"/>
          </a:p>
        </p:txBody>
      </p:sp>
    </p:spTree>
    <p:extLst>
      <p:ext uri="{BB962C8B-B14F-4D97-AF65-F5344CB8AC3E}">
        <p14:creationId xmlns:p14="http://schemas.microsoft.com/office/powerpoint/2010/main" val="3879960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E56EF1-E0A4-44E1-8E07-5222D85EA371}"/>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27D52BA5-04D8-4218-B6F7-86FFC513F11E}"/>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4FA5905F-2311-4E5C-B2B7-6FB6BFDB1894}"/>
              </a:ext>
            </a:extLst>
          </p:cNvPr>
          <p:cNvSpPr>
            <a:spLocks noGrp="1"/>
          </p:cNvSpPr>
          <p:nvPr>
            <p:ph type="dt" sz="half" idx="10"/>
          </p:nvPr>
        </p:nvSpPr>
        <p:spPr/>
        <p:txBody>
          <a:bodyPr/>
          <a:lstStyle/>
          <a:p>
            <a:fld id="{7BC1EA55-E8E2-4581-8102-E528C19A62E5}" type="datetime1">
              <a:rPr lang="zh-TW" altLang="en-US" smtClean="0"/>
              <a:t>2021/9/4</a:t>
            </a:fld>
            <a:endParaRPr lang="zh-TW" altLang="en-US"/>
          </a:p>
        </p:txBody>
      </p:sp>
      <p:sp>
        <p:nvSpPr>
          <p:cNvPr id="5" name="頁尾版面配置區 4">
            <a:extLst>
              <a:ext uri="{FF2B5EF4-FFF2-40B4-BE49-F238E27FC236}">
                <a16:creationId xmlns:a16="http://schemas.microsoft.com/office/drawing/2014/main" id="{96BECE3C-061E-4B39-B91A-074DF50618D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53B5CAF-BF6E-4E9D-8D7A-B331920945D5}"/>
              </a:ext>
            </a:extLst>
          </p:cNvPr>
          <p:cNvSpPr>
            <a:spLocks noGrp="1"/>
          </p:cNvSpPr>
          <p:nvPr>
            <p:ph type="sldNum" sz="quarter" idx="12"/>
          </p:nvPr>
        </p:nvSpPr>
        <p:spPr/>
        <p:txBody>
          <a:bodyPr/>
          <a:lstStyle>
            <a:lvl1pPr>
              <a:defRPr sz="1800"/>
            </a:lvl1pPr>
          </a:lstStyle>
          <a:p>
            <a:fld id="{E504A1C3-1457-4AFD-B85B-DCAB18157F1E}" type="slidenum">
              <a:rPr lang="zh-TW" altLang="en-US" smtClean="0"/>
              <a:pPr/>
              <a:t>‹#›</a:t>
            </a:fld>
            <a:endParaRPr lang="zh-TW" altLang="en-US" dirty="0"/>
          </a:p>
        </p:txBody>
      </p:sp>
    </p:spTree>
    <p:extLst>
      <p:ext uri="{BB962C8B-B14F-4D97-AF65-F5344CB8AC3E}">
        <p14:creationId xmlns:p14="http://schemas.microsoft.com/office/powerpoint/2010/main" val="2742026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E2245F-BD5C-4398-8AF4-EFE25685B472}"/>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14FE79C8-B44D-42CC-942C-C18B7A6C59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BF8CDE20-6C69-495D-8841-B00BD618632E}"/>
              </a:ext>
            </a:extLst>
          </p:cNvPr>
          <p:cNvSpPr>
            <a:spLocks noGrp="1"/>
          </p:cNvSpPr>
          <p:nvPr>
            <p:ph type="dt" sz="half" idx="10"/>
          </p:nvPr>
        </p:nvSpPr>
        <p:spPr/>
        <p:txBody>
          <a:bodyPr/>
          <a:lstStyle/>
          <a:p>
            <a:fld id="{5717251D-911B-42D0-8A7A-3EA17BC38BF4}" type="datetime1">
              <a:rPr lang="zh-TW" altLang="en-US" smtClean="0"/>
              <a:t>2021/9/4</a:t>
            </a:fld>
            <a:endParaRPr lang="zh-TW" altLang="en-US"/>
          </a:p>
        </p:txBody>
      </p:sp>
      <p:sp>
        <p:nvSpPr>
          <p:cNvPr id="5" name="頁尾版面配置區 4">
            <a:extLst>
              <a:ext uri="{FF2B5EF4-FFF2-40B4-BE49-F238E27FC236}">
                <a16:creationId xmlns:a16="http://schemas.microsoft.com/office/drawing/2014/main" id="{4F6EECC9-267F-4307-893E-7296610C8AB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2E08F33-EFCA-47EA-B32D-C88CF654DDF8}"/>
              </a:ext>
            </a:extLst>
          </p:cNvPr>
          <p:cNvSpPr>
            <a:spLocks noGrp="1"/>
          </p:cNvSpPr>
          <p:nvPr>
            <p:ph type="sldNum" sz="quarter" idx="12"/>
          </p:nvPr>
        </p:nvSpPr>
        <p:spPr/>
        <p:txBody>
          <a:bodyPr/>
          <a:lstStyle>
            <a:lvl1pPr>
              <a:defRPr sz="1800"/>
            </a:lvl1pPr>
          </a:lstStyle>
          <a:p>
            <a:fld id="{E504A1C3-1457-4AFD-B85B-DCAB18157F1E}" type="slidenum">
              <a:rPr lang="zh-TW" altLang="en-US" smtClean="0"/>
              <a:pPr/>
              <a:t>‹#›</a:t>
            </a:fld>
            <a:endParaRPr lang="zh-TW" altLang="en-US" dirty="0"/>
          </a:p>
        </p:txBody>
      </p:sp>
    </p:spTree>
    <p:extLst>
      <p:ext uri="{BB962C8B-B14F-4D97-AF65-F5344CB8AC3E}">
        <p14:creationId xmlns:p14="http://schemas.microsoft.com/office/powerpoint/2010/main" val="1565544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116CE7-8064-45C1-94F6-38983AA27068}"/>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D9F06D18-F0AF-4495-91C7-13389B955DDF}"/>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DF61DF93-299C-4DAE-A8E3-A1F6A8B25D2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6C435308-A9DC-417F-850F-AB44435EBE03}"/>
              </a:ext>
            </a:extLst>
          </p:cNvPr>
          <p:cNvSpPr>
            <a:spLocks noGrp="1"/>
          </p:cNvSpPr>
          <p:nvPr>
            <p:ph type="dt" sz="half" idx="10"/>
          </p:nvPr>
        </p:nvSpPr>
        <p:spPr/>
        <p:txBody>
          <a:bodyPr/>
          <a:lstStyle/>
          <a:p>
            <a:fld id="{F584F287-F3E3-41F3-81BB-E54D66D1CC29}" type="datetime1">
              <a:rPr lang="zh-TW" altLang="en-US" smtClean="0"/>
              <a:t>2021/9/4</a:t>
            </a:fld>
            <a:endParaRPr lang="zh-TW" altLang="en-US"/>
          </a:p>
        </p:txBody>
      </p:sp>
      <p:sp>
        <p:nvSpPr>
          <p:cNvPr id="6" name="頁尾版面配置區 5">
            <a:extLst>
              <a:ext uri="{FF2B5EF4-FFF2-40B4-BE49-F238E27FC236}">
                <a16:creationId xmlns:a16="http://schemas.microsoft.com/office/drawing/2014/main" id="{977F5A6E-AD2A-4E69-B3F8-3C32687542B3}"/>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AE71EC51-97AE-44D6-9981-3A5A74121863}"/>
              </a:ext>
            </a:extLst>
          </p:cNvPr>
          <p:cNvSpPr>
            <a:spLocks noGrp="1"/>
          </p:cNvSpPr>
          <p:nvPr>
            <p:ph type="sldNum" sz="quarter" idx="12"/>
          </p:nvPr>
        </p:nvSpPr>
        <p:spPr/>
        <p:txBody>
          <a:bodyPr/>
          <a:lstStyle/>
          <a:p>
            <a:fld id="{E504A1C3-1457-4AFD-B85B-DCAB18157F1E}" type="slidenum">
              <a:rPr lang="zh-TW" altLang="en-US" smtClean="0"/>
              <a:t>‹#›</a:t>
            </a:fld>
            <a:endParaRPr lang="zh-TW" altLang="en-US"/>
          </a:p>
        </p:txBody>
      </p:sp>
    </p:spTree>
    <p:extLst>
      <p:ext uri="{BB962C8B-B14F-4D97-AF65-F5344CB8AC3E}">
        <p14:creationId xmlns:p14="http://schemas.microsoft.com/office/powerpoint/2010/main" val="2089007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CE8A983-8BAE-436B-96F0-0483BED75AA8}"/>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008D8A66-EBD7-4E37-A7D2-804C97DC6B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2A5C512F-ED26-46F8-9A46-0A318C403B3C}"/>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9B797788-7D5A-41B6-8264-1DED0E63B4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1C8D1432-C318-43B3-AD1E-B89D4F394A6C}"/>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EFE138EB-CF51-4393-97E6-74BA255052A7}"/>
              </a:ext>
            </a:extLst>
          </p:cNvPr>
          <p:cNvSpPr>
            <a:spLocks noGrp="1"/>
          </p:cNvSpPr>
          <p:nvPr>
            <p:ph type="dt" sz="half" idx="10"/>
          </p:nvPr>
        </p:nvSpPr>
        <p:spPr/>
        <p:txBody>
          <a:bodyPr/>
          <a:lstStyle/>
          <a:p>
            <a:fld id="{74C4FA9C-03CB-45DF-8C43-7823D1CE9F6A}" type="datetime1">
              <a:rPr lang="zh-TW" altLang="en-US" smtClean="0"/>
              <a:t>2021/9/4</a:t>
            </a:fld>
            <a:endParaRPr lang="zh-TW" altLang="en-US"/>
          </a:p>
        </p:txBody>
      </p:sp>
      <p:sp>
        <p:nvSpPr>
          <p:cNvPr id="8" name="頁尾版面配置區 7">
            <a:extLst>
              <a:ext uri="{FF2B5EF4-FFF2-40B4-BE49-F238E27FC236}">
                <a16:creationId xmlns:a16="http://schemas.microsoft.com/office/drawing/2014/main" id="{277640D2-E739-4660-968E-10F91021ECBB}"/>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A7F51640-FE5B-4FE3-840C-E81DAC442EA9}"/>
              </a:ext>
            </a:extLst>
          </p:cNvPr>
          <p:cNvSpPr>
            <a:spLocks noGrp="1"/>
          </p:cNvSpPr>
          <p:nvPr>
            <p:ph type="sldNum" sz="quarter" idx="12"/>
          </p:nvPr>
        </p:nvSpPr>
        <p:spPr/>
        <p:txBody>
          <a:bodyPr/>
          <a:lstStyle/>
          <a:p>
            <a:fld id="{E504A1C3-1457-4AFD-B85B-DCAB18157F1E}" type="slidenum">
              <a:rPr lang="zh-TW" altLang="en-US" smtClean="0"/>
              <a:t>‹#›</a:t>
            </a:fld>
            <a:endParaRPr lang="zh-TW" altLang="en-US"/>
          </a:p>
        </p:txBody>
      </p:sp>
    </p:spTree>
    <p:extLst>
      <p:ext uri="{BB962C8B-B14F-4D97-AF65-F5344CB8AC3E}">
        <p14:creationId xmlns:p14="http://schemas.microsoft.com/office/powerpoint/2010/main" val="1361342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D158A4-7C1F-460A-B16F-965224538718}"/>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7B964060-9397-449F-9C8D-23258B7A2A98}"/>
              </a:ext>
            </a:extLst>
          </p:cNvPr>
          <p:cNvSpPr>
            <a:spLocks noGrp="1"/>
          </p:cNvSpPr>
          <p:nvPr>
            <p:ph type="dt" sz="half" idx="10"/>
          </p:nvPr>
        </p:nvSpPr>
        <p:spPr/>
        <p:txBody>
          <a:bodyPr/>
          <a:lstStyle/>
          <a:p>
            <a:fld id="{9FB56EAF-3E2B-4FE2-A0E5-DC6CF8440239}" type="datetime1">
              <a:rPr lang="zh-TW" altLang="en-US" smtClean="0"/>
              <a:t>2021/9/4</a:t>
            </a:fld>
            <a:endParaRPr lang="zh-TW" altLang="en-US"/>
          </a:p>
        </p:txBody>
      </p:sp>
      <p:sp>
        <p:nvSpPr>
          <p:cNvPr id="4" name="頁尾版面配置區 3">
            <a:extLst>
              <a:ext uri="{FF2B5EF4-FFF2-40B4-BE49-F238E27FC236}">
                <a16:creationId xmlns:a16="http://schemas.microsoft.com/office/drawing/2014/main" id="{3C7AB3CD-CD4D-4546-9C4A-EB0244591E8F}"/>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56370A11-5EE5-4B13-A68C-28DCDBFE6650}"/>
              </a:ext>
            </a:extLst>
          </p:cNvPr>
          <p:cNvSpPr>
            <a:spLocks noGrp="1"/>
          </p:cNvSpPr>
          <p:nvPr>
            <p:ph type="sldNum" sz="quarter" idx="12"/>
          </p:nvPr>
        </p:nvSpPr>
        <p:spPr/>
        <p:txBody>
          <a:bodyPr/>
          <a:lstStyle>
            <a:lvl1pPr>
              <a:defRPr sz="1800"/>
            </a:lvl1pPr>
          </a:lstStyle>
          <a:p>
            <a:fld id="{E504A1C3-1457-4AFD-B85B-DCAB18157F1E}" type="slidenum">
              <a:rPr lang="zh-TW" altLang="en-US" smtClean="0"/>
              <a:pPr/>
              <a:t>‹#›</a:t>
            </a:fld>
            <a:endParaRPr lang="zh-TW" altLang="en-US" dirty="0"/>
          </a:p>
        </p:txBody>
      </p:sp>
    </p:spTree>
    <p:extLst>
      <p:ext uri="{BB962C8B-B14F-4D97-AF65-F5344CB8AC3E}">
        <p14:creationId xmlns:p14="http://schemas.microsoft.com/office/powerpoint/2010/main" val="929331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FDC9ADEF-70C8-4639-A0B3-B3BBBDC7EF2D}"/>
              </a:ext>
            </a:extLst>
          </p:cNvPr>
          <p:cNvSpPr>
            <a:spLocks noGrp="1"/>
          </p:cNvSpPr>
          <p:nvPr>
            <p:ph type="dt" sz="half" idx="10"/>
          </p:nvPr>
        </p:nvSpPr>
        <p:spPr/>
        <p:txBody>
          <a:bodyPr/>
          <a:lstStyle/>
          <a:p>
            <a:fld id="{7FE07790-B0A0-418E-90D1-9251ED65E63D}" type="datetime1">
              <a:rPr lang="zh-TW" altLang="en-US" smtClean="0"/>
              <a:t>2021/9/4</a:t>
            </a:fld>
            <a:endParaRPr lang="zh-TW" altLang="en-US"/>
          </a:p>
        </p:txBody>
      </p:sp>
      <p:sp>
        <p:nvSpPr>
          <p:cNvPr id="3" name="頁尾版面配置區 2">
            <a:extLst>
              <a:ext uri="{FF2B5EF4-FFF2-40B4-BE49-F238E27FC236}">
                <a16:creationId xmlns:a16="http://schemas.microsoft.com/office/drawing/2014/main" id="{34A2CD12-3F21-4655-8CDE-5267118FE4F4}"/>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A9B4AB6F-BEAB-4427-A87C-6BF752238552}"/>
              </a:ext>
            </a:extLst>
          </p:cNvPr>
          <p:cNvSpPr>
            <a:spLocks noGrp="1"/>
          </p:cNvSpPr>
          <p:nvPr>
            <p:ph type="sldNum" sz="quarter" idx="12"/>
          </p:nvPr>
        </p:nvSpPr>
        <p:spPr/>
        <p:txBody>
          <a:bodyPr/>
          <a:lstStyle/>
          <a:p>
            <a:fld id="{E504A1C3-1457-4AFD-B85B-DCAB18157F1E}" type="slidenum">
              <a:rPr lang="zh-TW" altLang="en-US" smtClean="0"/>
              <a:t>‹#›</a:t>
            </a:fld>
            <a:endParaRPr lang="zh-TW" altLang="en-US"/>
          </a:p>
        </p:txBody>
      </p:sp>
    </p:spTree>
    <p:extLst>
      <p:ext uri="{BB962C8B-B14F-4D97-AF65-F5344CB8AC3E}">
        <p14:creationId xmlns:p14="http://schemas.microsoft.com/office/powerpoint/2010/main" val="177960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A0589A-BB4A-4286-9C2D-99F2EB275414}"/>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36393A88-3CCC-4621-96BE-4CB48D9A48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0368F4ED-C361-4511-9ADA-2DD374F2BA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905C5C03-C649-4971-8505-5854885A3A8C}"/>
              </a:ext>
            </a:extLst>
          </p:cNvPr>
          <p:cNvSpPr>
            <a:spLocks noGrp="1"/>
          </p:cNvSpPr>
          <p:nvPr>
            <p:ph type="dt" sz="half" idx="10"/>
          </p:nvPr>
        </p:nvSpPr>
        <p:spPr/>
        <p:txBody>
          <a:bodyPr/>
          <a:lstStyle/>
          <a:p>
            <a:fld id="{DCF0E04E-E168-42EC-9CFD-FF6A46C8FECB}" type="datetime1">
              <a:rPr lang="zh-TW" altLang="en-US" smtClean="0"/>
              <a:t>2021/9/4</a:t>
            </a:fld>
            <a:endParaRPr lang="zh-TW" altLang="en-US"/>
          </a:p>
        </p:txBody>
      </p:sp>
      <p:sp>
        <p:nvSpPr>
          <p:cNvPr id="6" name="頁尾版面配置區 5">
            <a:extLst>
              <a:ext uri="{FF2B5EF4-FFF2-40B4-BE49-F238E27FC236}">
                <a16:creationId xmlns:a16="http://schemas.microsoft.com/office/drawing/2014/main" id="{A56E54B8-AA76-48A0-B0E4-0E39501B37CE}"/>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BE279C4D-F12B-47E6-A804-D1281AC72DE0}"/>
              </a:ext>
            </a:extLst>
          </p:cNvPr>
          <p:cNvSpPr>
            <a:spLocks noGrp="1"/>
          </p:cNvSpPr>
          <p:nvPr>
            <p:ph type="sldNum" sz="quarter" idx="12"/>
          </p:nvPr>
        </p:nvSpPr>
        <p:spPr/>
        <p:txBody>
          <a:bodyPr/>
          <a:lstStyle/>
          <a:p>
            <a:fld id="{E504A1C3-1457-4AFD-B85B-DCAB18157F1E}" type="slidenum">
              <a:rPr lang="zh-TW" altLang="en-US" smtClean="0"/>
              <a:t>‹#›</a:t>
            </a:fld>
            <a:endParaRPr lang="zh-TW" altLang="en-US"/>
          </a:p>
        </p:txBody>
      </p:sp>
    </p:spTree>
    <p:extLst>
      <p:ext uri="{BB962C8B-B14F-4D97-AF65-F5344CB8AC3E}">
        <p14:creationId xmlns:p14="http://schemas.microsoft.com/office/powerpoint/2010/main" val="3446985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AC614D-0ACE-4C46-A905-4B6161978F2B}"/>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7F7F25A5-D33A-43E8-BD1A-C1F49B4439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ED086E89-460F-4CEE-8A14-2D30475302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D3AB0D10-BA87-4605-B789-E23A6377B05A}"/>
              </a:ext>
            </a:extLst>
          </p:cNvPr>
          <p:cNvSpPr>
            <a:spLocks noGrp="1"/>
          </p:cNvSpPr>
          <p:nvPr>
            <p:ph type="dt" sz="half" idx="10"/>
          </p:nvPr>
        </p:nvSpPr>
        <p:spPr/>
        <p:txBody>
          <a:bodyPr/>
          <a:lstStyle/>
          <a:p>
            <a:fld id="{BADD2EE0-B27F-48F1-B39D-9925E4038584}" type="datetime1">
              <a:rPr lang="zh-TW" altLang="en-US" smtClean="0"/>
              <a:t>2021/9/4</a:t>
            </a:fld>
            <a:endParaRPr lang="zh-TW" altLang="en-US"/>
          </a:p>
        </p:txBody>
      </p:sp>
      <p:sp>
        <p:nvSpPr>
          <p:cNvPr id="6" name="頁尾版面配置區 5">
            <a:extLst>
              <a:ext uri="{FF2B5EF4-FFF2-40B4-BE49-F238E27FC236}">
                <a16:creationId xmlns:a16="http://schemas.microsoft.com/office/drawing/2014/main" id="{C0C76CE5-282E-4A98-8224-05276522F933}"/>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C2D255C-96F7-43BD-A2A0-2AC3CD291AD1}"/>
              </a:ext>
            </a:extLst>
          </p:cNvPr>
          <p:cNvSpPr>
            <a:spLocks noGrp="1"/>
          </p:cNvSpPr>
          <p:nvPr>
            <p:ph type="sldNum" sz="quarter" idx="12"/>
          </p:nvPr>
        </p:nvSpPr>
        <p:spPr/>
        <p:txBody>
          <a:bodyPr/>
          <a:lstStyle/>
          <a:p>
            <a:fld id="{E504A1C3-1457-4AFD-B85B-DCAB18157F1E}" type="slidenum">
              <a:rPr lang="zh-TW" altLang="en-US" smtClean="0"/>
              <a:t>‹#›</a:t>
            </a:fld>
            <a:endParaRPr lang="zh-TW" altLang="en-US"/>
          </a:p>
        </p:txBody>
      </p:sp>
    </p:spTree>
    <p:extLst>
      <p:ext uri="{BB962C8B-B14F-4D97-AF65-F5344CB8AC3E}">
        <p14:creationId xmlns:p14="http://schemas.microsoft.com/office/powerpoint/2010/main" val="3291508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C0814A4A-8CA0-46BE-9909-C9B1904A6C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A02E3EC3-167A-4A4F-8D89-BFFDD06478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DCC7DE0-88CC-4542-B1CE-423B602DE7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D955F4-2212-4C8B-897F-7A067DA0A773}" type="datetime1">
              <a:rPr lang="zh-TW" altLang="en-US" smtClean="0"/>
              <a:t>2021/9/4</a:t>
            </a:fld>
            <a:endParaRPr lang="zh-TW" altLang="en-US"/>
          </a:p>
        </p:txBody>
      </p:sp>
      <p:sp>
        <p:nvSpPr>
          <p:cNvPr id="5" name="頁尾版面配置區 4">
            <a:extLst>
              <a:ext uri="{FF2B5EF4-FFF2-40B4-BE49-F238E27FC236}">
                <a16:creationId xmlns:a16="http://schemas.microsoft.com/office/drawing/2014/main" id="{60790A45-6015-4A24-860D-6DEA2E273C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C9A3ECAD-7238-44A2-A759-19BE5F15C5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04A1C3-1457-4AFD-B85B-DCAB18157F1E}" type="slidenum">
              <a:rPr lang="zh-TW" altLang="en-US" smtClean="0"/>
              <a:t>‹#›</a:t>
            </a:fld>
            <a:endParaRPr lang="zh-TW" altLang="en-US"/>
          </a:p>
        </p:txBody>
      </p:sp>
    </p:spTree>
    <p:extLst>
      <p:ext uri="{BB962C8B-B14F-4D97-AF65-F5344CB8AC3E}">
        <p14:creationId xmlns:p14="http://schemas.microsoft.com/office/powerpoint/2010/main" val="5507412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flaticon.com/"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e-service.cwb.gov.tw/HistoryDataQuery/MonthDataController.do?command=viewMain&amp;station=C0AC70&amp;stname=%25E4%25BF%25A1%25E7%25BE%25A9&amp;datepicker=2021-06"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www.getit01.com/p20190120250957403/"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hyperlink" Target="http://e-service.cwb.gov.tw/HistoryDataQuery/MonthDataController.do?command=viewMain&amp;station=C0AC70&amp;stname=%25E4%25BF%25A1%25E7%25BE%25A9&amp;datepicker=2021-08"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hyperlink" Target="https://github.com/emotionmax/Python-Data-Visualization/tree/main/Data"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2FE5502-46C6-4F58-A7C8-2CB738C8EF4C}"/>
              </a:ext>
            </a:extLst>
          </p:cNvPr>
          <p:cNvSpPr>
            <a:spLocks noGrp="1"/>
          </p:cNvSpPr>
          <p:nvPr>
            <p:ph type="ctrTitle"/>
          </p:nvPr>
        </p:nvSpPr>
        <p:spPr/>
        <p:txBody>
          <a:bodyPr/>
          <a:lstStyle/>
          <a:p>
            <a:r>
              <a:rPr lang="en-US" altLang="zh-TW" dirty="0"/>
              <a:t>Python Data Visualization</a:t>
            </a:r>
            <a:endParaRPr lang="zh-TW" altLang="en-US" dirty="0"/>
          </a:p>
        </p:txBody>
      </p:sp>
      <p:sp>
        <p:nvSpPr>
          <p:cNvPr id="3" name="副標題 2">
            <a:extLst>
              <a:ext uri="{FF2B5EF4-FFF2-40B4-BE49-F238E27FC236}">
                <a16:creationId xmlns:a16="http://schemas.microsoft.com/office/drawing/2014/main" id="{5D18C79B-974A-48F2-9E23-C9EECCB2227B}"/>
              </a:ext>
            </a:extLst>
          </p:cNvPr>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3125415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CEFAC0C-445C-43C5-A00C-037B474DA568}"/>
              </a:ext>
            </a:extLst>
          </p:cNvPr>
          <p:cNvSpPr>
            <a:spLocks noGrp="1"/>
          </p:cNvSpPr>
          <p:nvPr>
            <p:ph type="title"/>
          </p:nvPr>
        </p:nvSpPr>
        <p:spPr/>
        <p:txBody>
          <a:bodyPr/>
          <a:lstStyle/>
          <a:p>
            <a:r>
              <a:rPr lang="en-US" altLang="zh-TW" dirty="0"/>
              <a:t>Remove colons</a:t>
            </a:r>
            <a:endParaRPr lang="zh-TW" altLang="en-US" dirty="0"/>
          </a:p>
        </p:txBody>
      </p:sp>
      <p:sp>
        <p:nvSpPr>
          <p:cNvPr id="3" name="內容版面配置區 2">
            <a:extLst>
              <a:ext uri="{FF2B5EF4-FFF2-40B4-BE49-F238E27FC236}">
                <a16:creationId xmlns:a16="http://schemas.microsoft.com/office/drawing/2014/main" id="{12CEF6E7-6B0F-4016-97AB-886109ADA45A}"/>
              </a:ext>
            </a:extLst>
          </p:cNvPr>
          <p:cNvSpPr>
            <a:spLocks noGrp="1"/>
          </p:cNvSpPr>
          <p:nvPr>
            <p:ph idx="1"/>
          </p:nvPr>
        </p:nvSpPr>
        <p:spPr/>
        <p:txBody>
          <a:bodyPr/>
          <a:lstStyle/>
          <a:p>
            <a:r>
              <a:rPr lang="en-US" altLang="zh-TW" dirty="0"/>
              <a:t>We can use the </a:t>
            </a:r>
            <a:r>
              <a:rPr lang="en-US" altLang="zh-TW" b="1" dirty="0">
                <a:solidFill>
                  <a:schemeClr val="accent1"/>
                </a:solidFill>
              </a:rPr>
              <a:t>replace()</a:t>
            </a:r>
            <a:r>
              <a:rPr lang="en-US" altLang="zh-TW" dirty="0"/>
              <a:t> function to remove the colon and then use </a:t>
            </a:r>
            <a:r>
              <a:rPr lang="en-US" altLang="zh-TW" b="1" dirty="0">
                <a:solidFill>
                  <a:schemeClr val="accent1"/>
                </a:solidFill>
              </a:rPr>
              <a:t>strip()</a:t>
            </a:r>
            <a:r>
              <a:rPr lang="en-US" altLang="zh-TW" dirty="0"/>
              <a:t> to remove blanks.</a:t>
            </a:r>
            <a:endParaRPr lang="zh-TW" altLang="en-US" dirty="0"/>
          </a:p>
        </p:txBody>
      </p:sp>
      <p:sp>
        <p:nvSpPr>
          <p:cNvPr id="4" name="投影片編號版面配置區 3">
            <a:extLst>
              <a:ext uri="{FF2B5EF4-FFF2-40B4-BE49-F238E27FC236}">
                <a16:creationId xmlns:a16="http://schemas.microsoft.com/office/drawing/2014/main" id="{492AB35F-22D1-46BF-B22D-1553A8A4A638}"/>
              </a:ext>
            </a:extLst>
          </p:cNvPr>
          <p:cNvSpPr>
            <a:spLocks noGrp="1"/>
          </p:cNvSpPr>
          <p:nvPr>
            <p:ph type="sldNum" sz="quarter" idx="12"/>
          </p:nvPr>
        </p:nvSpPr>
        <p:spPr/>
        <p:txBody>
          <a:bodyPr/>
          <a:lstStyle/>
          <a:p>
            <a:fld id="{E504A1C3-1457-4AFD-B85B-DCAB18157F1E}" type="slidenum">
              <a:rPr lang="zh-TW" altLang="en-US" smtClean="0"/>
              <a:pPr/>
              <a:t>10</a:t>
            </a:fld>
            <a:endParaRPr lang="zh-TW" altLang="en-US" dirty="0"/>
          </a:p>
        </p:txBody>
      </p:sp>
      <p:pic>
        <p:nvPicPr>
          <p:cNvPr id="8" name="圖片 7" descr="一張含有 文字 的圖片&#10;&#10;自動產生的描述">
            <a:extLst>
              <a:ext uri="{FF2B5EF4-FFF2-40B4-BE49-F238E27FC236}">
                <a16:creationId xmlns:a16="http://schemas.microsoft.com/office/drawing/2014/main" id="{0273BD95-36DB-47BA-91C7-35CA976331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29" y="2800713"/>
            <a:ext cx="12051142" cy="2237452"/>
          </a:xfrm>
          <a:prstGeom prst="rect">
            <a:avLst/>
          </a:prstGeom>
        </p:spPr>
      </p:pic>
    </p:spTree>
    <p:extLst>
      <p:ext uri="{BB962C8B-B14F-4D97-AF65-F5344CB8AC3E}">
        <p14:creationId xmlns:p14="http://schemas.microsoft.com/office/powerpoint/2010/main" val="2448388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5D55DE-228B-498D-869E-1587F52D032A}"/>
              </a:ext>
            </a:extLst>
          </p:cNvPr>
          <p:cNvSpPr>
            <a:spLocks noGrp="1"/>
          </p:cNvSpPr>
          <p:nvPr>
            <p:ph type="title"/>
          </p:nvPr>
        </p:nvSpPr>
        <p:spPr/>
        <p:txBody>
          <a:bodyPr/>
          <a:lstStyle/>
          <a:p>
            <a:r>
              <a:rPr lang="en-US" altLang="zh-TW" dirty="0"/>
              <a:t>Remove colons (Cont’d)</a:t>
            </a:r>
            <a:endParaRPr lang="zh-TW" altLang="en-US" dirty="0"/>
          </a:p>
        </p:txBody>
      </p:sp>
      <p:sp>
        <p:nvSpPr>
          <p:cNvPr id="3" name="內容版面配置區 2">
            <a:extLst>
              <a:ext uri="{FF2B5EF4-FFF2-40B4-BE49-F238E27FC236}">
                <a16:creationId xmlns:a16="http://schemas.microsoft.com/office/drawing/2014/main" id="{D00A86BE-A8FB-4DE6-8CB2-B9ACEDE8F843}"/>
              </a:ext>
            </a:extLst>
          </p:cNvPr>
          <p:cNvSpPr>
            <a:spLocks noGrp="1"/>
          </p:cNvSpPr>
          <p:nvPr>
            <p:ph idx="1"/>
          </p:nvPr>
        </p:nvSpPr>
        <p:spPr>
          <a:xfrm>
            <a:off x="838200" y="1493465"/>
            <a:ext cx="10515600" cy="4351338"/>
          </a:xfrm>
        </p:spPr>
        <p:txBody>
          <a:bodyPr/>
          <a:lstStyle/>
          <a:p>
            <a:r>
              <a:rPr lang="en-US" altLang="zh-TW" dirty="0"/>
              <a:t>The pushes in </a:t>
            </a:r>
            <a:r>
              <a:rPr lang="en-US" altLang="zh-TW" dirty="0" err="1"/>
              <a:t>ptt</a:t>
            </a:r>
            <a:r>
              <a:rPr lang="en-US" altLang="zh-TW" dirty="0"/>
              <a:t> website were successfully saved to Olympic2020.txt.</a:t>
            </a:r>
            <a:endParaRPr lang="zh-TW" altLang="en-US" dirty="0"/>
          </a:p>
        </p:txBody>
      </p:sp>
      <p:sp>
        <p:nvSpPr>
          <p:cNvPr id="4" name="投影片編號版面配置區 3">
            <a:extLst>
              <a:ext uri="{FF2B5EF4-FFF2-40B4-BE49-F238E27FC236}">
                <a16:creationId xmlns:a16="http://schemas.microsoft.com/office/drawing/2014/main" id="{A6821675-9395-4B7D-981F-49E74586A0D0}"/>
              </a:ext>
            </a:extLst>
          </p:cNvPr>
          <p:cNvSpPr>
            <a:spLocks noGrp="1"/>
          </p:cNvSpPr>
          <p:nvPr>
            <p:ph type="sldNum" sz="quarter" idx="12"/>
          </p:nvPr>
        </p:nvSpPr>
        <p:spPr/>
        <p:txBody>
          <a:bodyPr/>
          <a:lstStyle/>
          <a:p>
            <a:fld id="{E504A1C3-1457-4AFD-B85B-DCAB18157F1E}" type="slidenum">
              <a:rPr lang="zh-TW" altLang="en-US" smtClean="0"/>
              <a:pPr/>
              <a:t>11</a:t>
            </a:fld>
            <a:endParaRPr lang="zh-TW" altLang="en-US" dirty="0"/>
          </a:p>
        </p:txBody>
      </p:sp>
      <p:pic>
        <p:nvPicPr>
          <p:cNvPr id="10" name="圖片 9">
            <a:extLst>
              <a:ext uri="{FF2B5EF4-FFF2-40B4-BE49-F238E27FC236}">
                <a16:creationId xmlns:a16="http://schemas.microsoft.com/office/drawing/2014/main" id="{14BFFFF7-F21E-4857-B7A4-CAF6C44457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1754" y="1957311"/>
            <a:ext cx="4437034" cy="4666678"/>
          </a:xfrm>
          <a:prstGeom prst="rect">
            <a:avLst/>
          </a:prstGeom>
        </p:spPr>
      </p:pic>
    </p:spTree>
    <p:extLst>
      <p:ext uri="{BB962C8B-B14F-4D97-AF65-F5344CB8AC3E}">
        <p14:creationId xmlns:p14="http://schemas.microsoft.com/office/powerpoint/2010/main" val="2377953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6A1490-A095-475F-B6BB-0657F299E9DF}"/>
              </a:ext>
            </a:extLst>
          </p:cNvPr>
          <p:cNvSpPr>
            <a:spLocks noGrp="1"/>
          </p:cNvSpPr>
          <p:nvPr>
            <p:ph type="title"/>
          </p:nvPr>
        </p:nvSpPr>
        <p:spPr/>
        <p:txBody>
          <a:bodyPr/>
          <a:lstStyle/>
          <a:p>
            <a:r>
              <a:rPr lang="en-US" altLang="zh-TW" dirty="0"/>
              <a:t>Start drawing word cloud</a:t>
            </a:r>
            <a:endParaRPr lang="zh-TW" altLang="en-US" dirty="0"/>
          </a:p>
        </p:txBody>
      </p:sp>
      <p:sp>
        <p:nvSpPr>
          <p:cNvPr id="3" name="內容版面配置區 2">
            <a:extLst>
              <a:ext uri="{FF2B5EF4-FFF2-40B4-BE49-F238E27FC236}">
                <a16:creationId xmlns:a16="http://schemas.microsoft.com/office/drawing/2014/main" id="{0FF56CD1-AA20-4C0C-94CE-26EE100362B7}"/>
              </a:ext>
            </a:extLst>
          </p:cNvPr>
          <p:cNvSpPr>
            <a:spLocks noGrp="1"/>
          </p:cNvSpPr>
          <p:nvPr>
            <p:ph idx="1"/>
          </p:nvPr>
        </p:nvSpPr>
        <p:spPr/>
        <p:txBody>
          <a:bodyPr/>
          <a:lstStyle/>
          <a:p>
            <a:r>
              <a:rPr lang="en-US" altLang="zh-TW" dirty="0"/>
              <a:t>To draw a word cloud, we will use the </a:t>
            </a:r>
            <a:r>
              <a:rPr lang="en-US" altLang="zh-TW" b="1" dirty="0" err="1">
                <a:solidFill>
                  <a:schemeClr val="accent1"/>
                </a:solidFill>
              </a:rPr>
              <a:t>wordcloud</a:t>
            </a:r>
            <a:r>
              <a:rPr lang="en-US" altLang="zh-TW" dirty="0"/>
              <a:t> library. The </a:t>
            </a:r>
            <a:r>
              <a:rPr lang="en-US" altLang="zh-TW" b="1" dirty="0" err="1">
                <a:solidFill>
                  <a:schemeClr val="accent1"/>
                </a:solidFill>
              </a:rPr>
              <a:t>wordcloud</a:t>
            </a:r>
            <a:r>
              <a:rPr lang="en-US" altLang="zh-TW" dirty="0"/>
              <a:t> can recognize a string of blank characters as a single word, and then make it as word cloud.</a:t>
            </a:r>
            <a:endParaRPr lang="zh-TW" altLang="en-US" dirty="0"/>
          </a:p>
        </p:txBody>
      </p:sp>
      <p:sp>
        <p:nvSpPr>
          <p:cNvPr id="4" name="投影片編號版面配置區 3">
            <a:extLst>
              <a:ext uri="{FF2B5EF4-FFF2-40B4-BE49-F238E27FC236}">
                <a16:creationId xmlns:a16="http://schemas.microsoft.com/office/drawing/2014/main" id="{67CC877D-6452-4239-B4E6-730BAADE6FFB}"/>
              </a:ext>
            </a:extLst>
          </p:cNvPr>
          <p:cNvSpPr>
            <a:spLocks noGrp="1"/>
          </p:cNvSpPr>
          <p:nvPr>
            <p:ph type="sldNum" sz="quarter" idx="12"/>
          </p:nvPr>
        </p:nvSpPr>
        <p:spPr/>
        <p:txBody>
          <a:bodyPr/>
          <a:lstStyle/>
          <a:p>
            <a:fld id="{E504A1C3-1457-4AFD-B85B-DCAB18157F1E}" type="slidenum">
              <a:rPr lang="zh-TW" altLang="en-US" smtClean="0"/>
              <a:pPr/>
              <a:t>12</a:t>
            </a:fld>
            <a:endParaRPr lang="zh-TW" altLang="en-US" dirty="0"/>
          </a:p>
        </p:txBody>
      </p:sp>
      <p:pic>
        <p:nvPicPr>
          <p:cNvPr id="5" name="內容版面配置區 5" descr="一張含有 文字 的圖片&#10;&#10;自動產生的描述">
            <a:extLst>
              <a:ext uri="{FF2B5EF4-FFF2-40B4-BE49-F238E27FC236}">
                <a16:creationId xmlns:a16="http://schemas.microsoft.com/office/drawing/2014/main" id="{54159677-A539-4733-BC88-FF9D5FCE72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4354" y="3030166"/>
            <a:ext cx="8682318" cy="3326184"/>
          </a:xfrm>
          <a:prstGeom prst="rect">
            <a:avLst/>
          </a:prstGeom>
        </p:spPr>
      </p:pic>
    </p:spTree>
    <p:extLst>
      <p:ext uri="{BB962C8B-B14F-4D97-AF65-F5344CB8AC3E}">
        <p14:creationId xmlns:p14="http://schemas.microsoft.com/office/powerpoint/2010/main" val="5993616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788962-7727-45C5-9078-5CC101AC1334}"/>
              </a:ext>
            </a:extLst>
          </p:cNvPr>
          <p:cNvSpPr>
            <a:spLocks noGrp="1"/>
          </p:cNvSpPr>
          <p:nvPr>
            <p:ph type="title"/>
          </p:nvPr>
        </p:nvSpPr>
        <p:spPr/>
        <p:txBody>
          <a:bodyPr/>
          <a:lstStyle/>
          <a:p>
            <a:r>
              <a:rPr lang="en-US" altLang="zh-TW" dirty="0" err="1"/>
              <a:t>WordCloud</a:t>
            </a:r>
            <a:r>
              <a:rPr lang="en-US" altLang="zh-TW" dirty="0"/>
              <a:t> function</a:t>
            </a:r>
            <a:endParaRPr lang="zh-TW" altLang="en-US" dirty="0"/>
          </a:p>
        </p:txBody>
      </p:sp>
      <p:sp>
        <p:nvSpPr>
          <p:cNvPr id="3" name="內容版面配置區 2">
            <a:extLst>
              <a:ext uri="{FF2B5EF4-FFF2-40B4-BE49-F238E27FC236}">
                <a16:creationId xmlns:a16="http://schemas.microsoft.com/office/drawing/2014/main" id="{5A995788-5FE3-4226-AFC6-5294F71144A8}"/>
              </a:ext>
            </a:extLst>
          </p:cNvPr>
          <p:cNvSpPr>
            <a:spLocks noGrp="1"/>
          </p:cNvSpPr>
          <p:nvPr>
            <p:ph idx="1"/>
          </p:nvPr>
        </p:nvSpPr>
        <p:spPr/>
        <p:txBody>
          <a:bodyPr/>
          <a:lstStyle/>
          <a:p>
            <a:r>
              <a:rPr lang="en-US" altLang="zh-TW" dirty="0"/>
              <a:t>The parameter </a:t>
            </a:r>
            <a:r>
              <a:rPr lang="en-US" altLang="zh-TW" b="1" dirty="0">
                <a:solidFill>
                  <a:schemeClr val="accent1"/>
                </a:solidFill>
              </a:rPr>
              <a:t>width</a:t>
            </a:r>
            <a:r>
              <a:rPr lang="en-US" altLang="zh-TW" dirty="0"/>
              <a:t> in </a:t>
            </a:r>
            <a:r>
              <a:rPr lang="en-US" altLang="zh-TW" b="1" dirty="0" err="1">
                <a:solidFill>
                  <a:schemeClr val="accent1"/>
                </a:solidFill>
              </a:rPr>
              <a:t>WordCloud</a:t>
            </a:r>
            <a:r>
              <a:rPr lang="en-US" altLang="zh-TW" dirty="0"/>
              <a:t> can set the width, the parameter </a:t>
            </a:r>
            <a:r>
              <a:rPr lang="en-US" altLang="zh-TW" b="1" dirty="0">
                <a:solidFill>
                  <a:schemeClr val="accent1"/>
                </a:solidFill>
              </a:rPr>
              <a:t>height</a:t>
            </a:r>
            <a:r>
              <a:rPr lang="en-US" altLang="zh-TW" dirty="0"/>
              <a:t> can set the height, and the parameter </a:t>
            </a:r>
            <a:r>
              <a:rPr lang="en-US" altLang="zh-TW" b="1" dirty="0" err="1">
                <a:solidFill>
                  <a:schemeClr val="accent1"/>
                </a:solidFill>
              </a:rPr>
              <a:t>background_color</a:t>
            </a:r>
            <a:r>
              <a:rPr lang="en-US" altLang="zh-TW" dirty="0"/>
              <a:t> can set the background color of the word cloud.</a:t>
            </a:r>
            <a:endParaRPr lang="zh-TW" altLang="en-US" dirty="0"/>
          </a:p>
        </p:txBody>
      </p:sp>
      <p:sp>
        <p:nvSpPr>
          <p:cNvPr id="4" name="投影片編號版面配置區 3">
            <a:extLst>
              <a:ext uri="{FF2B5EF4-FFF2-40B4-BE49-F238E27FC236}">
                <a16:creationId xmlns:a16="http://schemas.microsoft.com/office/drawing/2014/main" id="{E46769E5-9F0A-4E43-8106-2D8267CC39D0}"/>
              </a:ext>
            </a:extLst>
          </p:cNvPr>
          <p:cNvSpPr>
            <a:spLocks noGrp="1"/>
          </p:cNvSpPr>
          <p:nvPr>
            <p:ph type="sldNum" sz="quarter" idx="12"/>
          </p:nvPr>
        </p:nvSpPr>
        <p:spPr/>
        <p:txBody>
          <a:bodyPr/>
          <a:lstStyle/>
          <a:p>
            <a:fld id="{E504A1C3-1457-4AFD-B85B-DCAB18157F1E}" type="slidenum">
              <a:rPr lang="zh-TW" altLang="en-US" smtClean="0"/>
              <a:pPr/>
              <a:t>13</a:t>
            </a:fld>
            <a:endParaRPr lang="zh-TW" altLang="en-US" dirty="0"/>
          </a:p>
        </p:txBody>
      </p:sp>
      <p:pic>
        <p:nvPicPr>
          <p:cNvPr id="6" name="圖片 5" descr="一張含有 文字 的圖片&#10;&#10;自動產生的描述">
            <a:extLst>
              <a:ext uri="{FF2B5EF4-FFF2-40B4-BE49-F238E27FC236}">
                <a16:creationId xmlns:a16="http://schemas.microsoft.com/office/drawing/2014/main" id="{8392DACC-5D03-4499-923E-C75A05AC80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663" y="3222070"/>
            <a:ext cx="11765055" cy="2676706"/>
          </a:xfrm>
          <a:prstGeom prst="rect">
            <a:avLst/>
          </a:prstGeom>
        </p:spPr>
      </p:pic>
    </p:spTree>
    <p:extLst>
      <p:ext uri="{BB962C8B-B14F-4D97-AF65-F5344CB8AC3E}">
        <p14:creationId xmlns:p14="http://schemas.microsoft.com/office/powerpoint/2010/main" val="3580076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07D07DF-E406-4433-BD3C-FBF9B446A820}"/>
              </a:ext>
            </a:extLst>
          </p:cNvPr>
          <p:cNvSpPr>
            <a:spLocks noGrp="1"/>
          </p:cNvSpPr>
          <p:nvPr>
            <p:ph type="title"/>
          </p:nvPr>
        </p:nvSpPr>
        <p:spPr/>
        <p:txBody>
          <a:bodyPr/>
          <a:lstStyle/>
          <a:p>
            <a:r>
              <a:rPr lang="en-US" altLang="zh-TW" dirty="0" err="1"/>
              <a:t>WordCloud</a:t>
            </a:r>
            <a:r>
              <a:rPr lang="en-US" altLang="zh-TW" dirty="0"/>
              <a:t> function (Cont’d)</a:t>
            </a:r>
            <a:endParaRPr lang="zh-TW" altLang="en-US" dirty="0"/>
          </a:p>
        </p:txBody>
      </p:sp>
      <p:sp>
        <p:nvSpPr>
          <p:cNvPr id="3" name="內容版面配置區 2">
            <a:extLst>
              <a:ext uri="{FF2B5EF4-FFF2-40B4-BE49-F238E27FC236}">
                <a16:creationId xmlns:a16="http://schemas.microsoft.com/office/drawing/2014/main" id="{9B4153B8-0A2B-48C6-BE55-1B0E4FD4D1C7}"/>
              </a:ext>
            </a:extLst>
          </p:cNvPr>
          <p:cNvSpPr>
            <a:spLocks noGrp="1"/>
          </p:cNvSpPr>
          <p:nvPr>
            <p:ph idx="1"/>
          </p:nvPr>
        </p:nvSpPr>
        <p:spPr>
          <a:xfrm>
            <a:off x="838200" y="1690688"/>
            <a:ext cx="10515600" cy="4351338"/>
          </a:xfrm>
        </p:spPr>
        <p:txBody>
          <a:bodyPr/>
          <a:lstStyle/>
          <a:p>
            <a:r>
              <a:rPr lang="en-US" altLang="zh-TW" dirty="0"/>
              <a:t>Word cloud output:</a:t>
            </a:r>
            <a:endParaRPr lang="zh-TW" altLang="en-US" dirty="0"/>
          </a:p>
        </p:txBody>
      </p:sp>
      <p:sp>
        <p:nvSpPr>
          <p:cNvPr id="4" name="投影片編號版面配置區 3">
            <a:extLst>
              <a:ext uri="{FF2B5EF4-FFF2-40B4-BE49-F238E27FC236}">
                <a16:creationId xmlns:a16="http://schemas.microsoft.com/office/drawing/2014/main" id="{73921EEC-73E5-40B3-AB8D-1B1DE15AF2B0}"/>
              </a:ext>
            </a:extLst>
          </p:cNvPr>
          <p:cNvSpPr>
            <a:spLocks noGrp="1"/>
          </p:cNvSpPr>
          <p:nvPr>
            <p:ph type="sldNum" sz="quarter" idx="12"/>
          </p:nvPr>
        </p:nvSpPr>
        <p:spPr/>
        <p:txBody>
          <a:bodyPr/>
          <a:lstStyle/>
          <a:p>
            <a:fld id="{E504A1C3-1457-4AFD-B85B-DCAB18157F1E}" type="slidenum">
              <a:rPr lang="zh-TW" altLang="en-US" smtClean="0"/>
              <a:pPr/>
              <a:t>14</a:t>
            </a:fld>
            <a:endParaRPr lang="zh-TW" altLang="en-US" dirty="0"/>
          </a:p>
        </p:txBody>
      </p:sp>
      <p:pic>
        <p:nvPicPr>
          <p:cNvPr id="5" name="內容版面配置區 9" descr="一張含有 文字 的圖片&#10;&#10;自動產生的描述">
            <a:extLst>
              <a:ext uri="{FF2B5EF4-FFF2-40B4-BE49-F238E27FC236}">
                <a16:creationId xmlns:a16="http://schemas.microsoft.com/office/drawing/2014/main" id="{63D2DEB0-3263-42C0-916F-8EA1F95C1A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2208" y="2131024"/>
            <a:ext cx="6887584" cy="4225326"/>
          </a:xfrm>
          <a:prstGeom prst="rect">
            <a:avLst/>
          </a:prstGeom>
        </p:spPr>
      </p:pic>
    </p:spTree>
    <p:extLst>
      <p:ext uri="{BB962C8B-B14F-4D97-AF65-F5344CB8AC3E}">
        <p14:creationId xmlns:p14="http://schemas.microsoft.com/office/powerpoint/2010/main" val="2688595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C29AF2-855E-4394-9ADE-0D12BA568E46}"/>
              </a:ext>
            </a:extLst>
          </p:cNvPr>
          <p:cNvSpPr>
            <a:spLocks noGrp="1"/>
          </p:cNvSpPr>
          <p:nvPr>
            <p:ph type="title"/>
          </p:nvPr>
        </p:nvSpPr>
        <p:spPr/>
        <p:txBody>
          <a:bodyPr/>
          <a:lstStyle/>
          <a:p>
            <a:r>
              <a:rPr lang="en-US" altLang="zh-TW" dirty="0"/>
              <a:t>Change the mask image</a:t>
            </a:r>
            <a:endParaRPr lang="zh-TW" altLang="en-US" dirty="0"/>
          </a:p>
        </p:txBody>
      </p:sp>
      <p:sp>
        <p:nvSpPr>
          <p:cNvPr id="3" name="內容版面配置區 2">
            <a:extLst>
              <a:ext uri="{FF2B5EF4-FFF2-40B4-BE49-F238E27FC236}">
                <a16:creationId xmlns:a16="http://schemas.microsoft.com/office/drawing/2014/main" id="{D61C0CC4-C69D-4886-A184-24BA334C4DAE}"/>
              </a:ext>
            </a:extLst>
          </p:cNvPr>
          <p:cNvSpPr>
            <a:spLocks noGrp="1"/>
          </p:cNvSpPr>
          <p:nvPr>
            <p:ph idx="1"/>
          </p:nvPr>
        </p:nvSpPr>
        <p:spPr/>
        <p:txBody>
          <a:bodyPr/>
          <a:lstStyle/>
          <a:p>
            <a:r>
              <a:rPr lang="en-US" altLang="zh-TW" dirty="0"/>
              <a:t>First we need to prepare a silhouette picture.</a:t>
            </a:r>
          </a:p>
          <a:p>
            <a:r>
              <a:rPr lang="en-US" altLang="zh-TW" dirty="0"/>
              <a:t>You can download pictures from the following website: </a:t>
            </a:r>
            <a:r>
              <a:rPr lang="en-US" altLang="zh-TW" dirty="0">
                <a:hlinkClick r:id="rId2"/>
              </a:rPr>
              <a:t>https://www.flaticon.com/</a:t>
            </a:r>
            <a:endParaRPr lang="en-US" altLang="zh-TW" dirty="0"/>
          </a:p>
          <a:p>
            <a:r>
              <a:rPr lang="en-US" altLang="zh-TW" dirty="0"/>
              <a:t>Please note that the image format must be </a:t>
            </a:r>
            <a:r>
              <a:rPr lang="en-US" altLang="zh-TW" dirty="0" err="1"/>
              <a:t>png</a:t>
            </a:r>
            <a:r>
              <a:rPr lang="en-US" altLang="zh-TW" dirty="0"/>
              <a:t>.</a:t>
            </a:r>
          </a:p>
          <a:p>
            <a:r>
              <a:rPr lang="en-US" altLang="zh-TW" dirty="0"/>
              <a:t>In the following example, we use the heart image (like.png) as a word cloud mask.</a:t>
            </a:r>
            <a:endParaRPr lang="zh-TW" altLang="en-US" dirty="0"/>
          </a:p>
        </p:txBody>
      </p:sp>
      <p:sp>
        <p:nvSpPr>
          <p:cNvPr id="4" name="投影片編號版面配置區 3">
            <a:extLst>
              <a:ext uri="{FF2B5EF4-FFF2-40B4-BE49-F238E27FC236}">
                <a16:creationId xmlns:a16="http://schemas.microsoft.com/office/drawing/2014/main" id="{686C5147-D253-4CF2-97BD-EDB7A864793E}"/>
              </a:ext>
            </a:extLst>
          </p:cNvPr>
          <p:cNvSpPr>
            <a:spLocks noGrp="1"/>
          </p:cNvSpPr>
          <p:nvPr>
            <p:ph type="sldNum" sz="quarter" idx="12"/>
          </p:nvPr>
        </p:nvSpPr>
        <p:spPr/>
        <p:txBody>
          <a:bodyPr/>
          <a:lstStyle/>
          <a:p>
            <a:fld id="{E504A1C3-1457-4AFD-B85B-DCAB18157F1E}" type="slidenum">
              <a:rPr lang="zh-TW" altLang="en-US" smtClean="0"/>
              <a:pPr/>
              <a:t>15</a:t>
            </a:fld>
            <a:endParaRPr lang="zh-TW" altLang="en-US" dirty="0"/>
          </a:p>
        </p:txBody>
      </p:sp>
      <p:pic>
        <p:nvPicPr>
          <p:cNvPr id="6" name="圖片 5">
            <a:extLst>
              <a:ext uri="{FF2B5EF4-FFF2-40B4-BE49-F238E27FC236}">
                <a16:creationId xmlns:a16="http://schemas.microsoft.com/office/drawing/2014/main" id="{C3547BEA-8E5D-495D-B4FD-81D09B2A41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2821" y="4415118"/>
            <a:ext cx="2306357" cy="2306357"/>
          </a:xfrm>
          <a:prstGeom prst="rect">
            <a:avLst/>
          </a:prstGeom>
        </p:spPr>
      </p:pic>
    </p:spTree>
    <p:extLst>
      <p:ext uri="{BB962C8B-B14F-4D97-AF65-F5344CB8AC3E}">
        <p14:creationId xmlns:p14="http://schemas.microsoft.com/office/powerpoint/2010/main" val="2604554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22D1FA-BF02-4933-A00E-77D7C5C67446}"/>
              </a:ext>
            </a:extLst>
          </p:cNvPr>
          <p:cNvSpPr>
            <a:spLocks noGrp="1"/>
          </p:cNvSpPr>
          <p:nvPr>
            <p:ph type="title"/>
          </p:nvPr>
        </p:nvSpPr>
        <p:spPr/>
        <p:txBody>
          <a:bodyPr/>
          <a:lstStyle/>
          <a:p>
            <a:r>
              <a:rPr lang="en-US" altLang="zh-TW" dirty="0"/>
              <a:t>Change the mask image (Cont’d)</a:t>
            </a:r>
            <a:endParaRPr lang="zh-TW" altLang="en-US" dirty="0"/>
          </a:p>
        </p:txBody>
      </p:sp>
      <p:sp>
        <p:nvSpPr>
          <p:cNvPr id="3" name="內容版面配置區 2">
            <a:extLst>
              <a:ext uri="{FF2B5EF4-FFF2-40B4-BE49-F238E27FC236}">
                <a16:creationId xmlns:a16="http://schemas.microsoft.com/office/drawing/2014/main" id="{A0642264-A344-428A-B19D-70CC14A6F62A}"/>
              </a:ext>
            </a:extLst>
          </p:cNvPr>
          <p:cNvSpPr>
            <a:spLocks noGrp="1"/>
          </p:cNvSpPr>
          <p:nvPr>
            <p:ph idx="1"/>
          </p:nvPr>
        </p:nvSpPr>
        <p:spPr/>
        <p:txBody>
          <a:bodyPr/>
          <a:lstStyle/>
          <a:p>
            <a:r>
              <a:rPr lang="en-US" altLang="zh-TW" dirty="0"/>
              <a:t>The parameter </a:t>
            </a:r>
            <a:r>
              <a:rPr lang="en-US" altLang="zh-TW" b="1" dirty="0">
                <a:solidFill>
                  <a:schemeClr val="accent1"/>
                </a:solidFill>
              </a:rPr>
              <a:t>mask</a:t>
            </a:r>
            <a:r>
              <a:rPr lang="en-US" altLang="zh-TW" dirty="0"/>
              <a:t> in </a:t>
            </a:r>
            <a:r>
              <a:rPr lang="en-US" altLang="zh-TW" b="1" dirty="0" err="1">
                <a:solidFill>
                  <a:schemeClr val="accent1"/>
                </a:solidFill>
              </a:rPr>
              <a:t>WordCloud</a:t>
            </a:r>
            <a:r>
              <a:rPr lang="en-US" altLang="zh-TW" dirty="0"/>
              <a:t> can specify a mask image.</a:t>
            </a:r>
          </a:p>
          <a:p>
            <a:r>
              <a:rPr lang="en-US" altLang="zh-TW" dirty="0"/>
              <a:t>In order to see the shape of the mask clearly, we can add a border to the mask. At this time, we use the parameter </a:t>
            </a:r>
            <a:r>
              <a:rPr lang="en-US" altLang="zh-TW" b="1" dirty="0" err="1">
                <a:solidFill>
                  <a:schemeClr val="accent1"/>
                </a:solidFill>
              </a:rPr>
              <a:t>contour_width</a:t>
            </a:r>
            <a:r>
              <a:rPr lang="en-US" altLang="zh-TW" dirty="0"/>
              <a:t> to set the thickness of the border, and the parameter </a:t>
            </a:r>
            <a:r>
              <a:rPr lang="en-US" altLang="zh-TW" b="1" dirty="0" err="1">
                <a:solidFill>
                  <a:schemeClr val="accent1"/>
                </a:solidFill>
              </a:rPr>
              <a:t>countou_color</a:t>
            </a:r>
            <a:r>
              <a:rPr lang="en-US" altLang="zh-TW" b="1" dirty="0">
                <a:solidFill>
                  <a:schemeClr val="accent1"/>
                </a:solidFill>
              </a:rPr>
              <a:t> </a:t>
            </a:r>
            <a:r>
              <a:rPr lang="en-US" altLang="zh-TW" dirty="0"/>
              <a:t>to determine the border color.</a:t>
            </a:r>
          </a:p>
          <a:p>
            <a:r>
              <a:rPr lang="en-US" altLang="zh-TW" b="1" dirty="0">
                <a:solidFill>
                  <a:schemeClr val="accent1"/>
                </a:solidFill>
              </a:rPr>
              <a:t>colormap</a:t>
            </a:r>
            <a:r>
              <a:rPr lang="en-US" altLang="zh-TW" dirty="0"/>
              <a:t> can sets the color of text in the word cloud.</a:t>
            </a:r>
            <a:endParaRPr lang="zh-TW" altLang="en-US" dirty="0"/>
          </a:p>
        </p:txBody>
      </p:sp>
      <p:sp>
        <p:nvSpPr>
          <p:cNvPr id="4" name="投影片編號版面配置區 3">
            <a:extLst>
              <a:ext uri="{FF2B5EF4-FFF2-40B4-BE49-F238E27FC236}">
                <a16:creationId xmlns:a16="http://schemas.microsoft.com/office/drawing/2014/main" id="{2F9D0E43-9669-4C5A-927E-64AED8844CA9}"/>
              </a:ext>
            </a:extLst>
          </p:cNvPr>
          <p:cNvSpPr>
            <a:spLocks noGrp="1"/>
          </p:cNvSpPr>
          <p:nvPr>
            <p:ph type="sldNum" sz="quarter" idx="12"/>
          </p:nvPr>
        </p:nvSpPr>
        <p:spPr/>
        <p:txBody>
          <a:bodyPr/>
          <a:lstStyle/>
          <a:p>
            <a:fld id="{E504A1C3-1457-4AFD-B85B-DCAB18157F1E}" type="slidenum">
              <a:rPr lang="zh-TW" altLang="en-US" smtClean="0"/>
              <a:pPr/>
              <a:t>16</a:t>
            </a:fld>
            <a:endParaRPr lang="zh-TW" altLang="en-US" dirty="0"/>
          </a:p>
        </p:txBody>
      </p:sp>
    </p:spTree>
    <p:extLst>
      <p:ext uri="{BB962C8B-B14F-4D97-AF65-F5344CB8AC3E}">
        <p14:creationId xmlns:p14="http://schemas.microsoft.com/office/powerpoint/2010/main" val="23641311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FE2AC6-A474-430C-BB1D-A790B28993ED}"/>
              </a:ext>
            </a:extLst>
          </p:cNvPr>
          <p:cNvSpPr>
            <a:spLocks noGrp="1"/>
          </p:cNvSpPr>
          <p:nvPr>
            <p:ph type="title"/>
          </p:nvPr>
        </p:nvSpPr>
        <p:spPr/>
        <p:txBody>
          <a:bodyPr/>
          <a:lstStyle/>
          <a:p>
            <a:r>
              <a:rPr lang="en-US" altLang="zh-TW" dirty="0"/>
              <a:t>Change the mask image (Cont’d)</a:t>
            </a:r>
            <a:endParaRPr lang="zh-TW" altLang="en-US" dirty="0"/>
          </a:p>
        </p:txBody>
      </p:sp>
      <p:pic>
        <p:nvPicPr>
          <p:cNvPr id="6" name="內容版面配置區 5" descr="一張含有 文字 的圖片&#10;&#10;自動產生的描述">
            <a:extLst>
              <a:ext uri="{FF2B5EF4-FFF2-40B4-BE49-F238E27FC236}">
                <a16:creationId xmlns:a16="http://schemas.microsoft.com/office/drawing/2014/main" id="{9BC4CEDE-68F7-409E-8DC1-B4E79C7797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3365" y="1872762"/>
            <a:ext cx="9584749" cy="4620113"/>
          </a:xfrm>
        </p:spPr>
      </p:pic>
      <p:sp>
        <p:nvSpPr>
          <p:cNvPr id="4" name="投影片編號版面配置區 3">
            <a:extLst>
              <a:ext uri="{FF2B5EF4-FFF2-40B4-BE49-F238E27FC236}">
                <a16:creationId xmlns:a16="http://schemas.microsoft.com/office/drawing/2014/main" id="{11221131-6E99-4FE5-90C2-905E6A97AC8E}"/>
              </a:ext>
            </a:extLst>
          </p:cNvPr>
          <p:cNvSpPr>
            <a:spLocks noGrp="1"/>
          </p:cNvSpPr>
          <p:nvPr>
            <p:ph type="sldNum" sz="quarter" idx="12"/>
          </p:nvPr>
        </p:nvSpPr>
        <p:spPr/>
        <p:txBody>
          <a:bodyPr/>
          <a:lstStyle/>
          <a:p>
            <a:fld id="{E504A1C3-1457-4AFD-B85B-DCAB18157F1E}" type="slidenum">
              <a:rPr lang="zh-TW" altLang="en-US" smtClean="0"/>
              <a:pPr/>
              <a:t>17</a:t>
            </a:fld>
            <a:endParaRPr lang="zh-TW" altLang="en-US" dirty="0"/>
          </a:p>
        </p:txBody>
      </p:sp>
    </p:spTree>
    <p:extLst>
      <p:ext uri="{BB962C8B-B14F-4D97-AF65-F5344CB8AC3E}">
        <p14:creationId xmlns:p14="http://schemas.microsoft.com/office/powerpoint/2010/main" val="36939652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5">
            <a:extLst>
              <a:ext uri="{FF2B5EF4-FFF2-40B4-BE49-F238E27FC236}">
                <a16:creationId xmlns:a16="http://schemas.microsoft.com/office/drawing/2014/main" id="{181B3753-2010-4309-B504-12405A58CF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3467" y="1854931"/>
            <a:ext cx="5397133" cy="4803791"/>
          </a:xfrm>
          <a:prstGeom prst="rect">
            <a:avLst/>
          </a:prstGeom>
        </p:spPr>
      </p:pic>
      <p:sp>
        <p:nvSpPr>
          <p:cNvPr id="2" name="標題 1">
            <a:extLst>
              <a:ext uri="{FF2B5EF4-FFF2-40B4-BE49-F238E27FC236}">
                <a16:creationId xmlns:a16="http://schemas.microsoft.com/office/drawing/2014/main" id="{BD171AA4-6676-4099-87A1-8DB296D214F6}"/>
              </a:ext>
            </a:extLst>
          </p:cNvPr>
          <p:cNvSpPr>
            <a:spLocks noGrp="1"/>
          </p:cNvSpPr>
          <p:nvPr>
            <p:ph type="title"/>
          </p:nvPr>
        </p:nvSpPr>
        <p:spPr/>
        <p:txBody>
          <a:bodyPr/>
          <a:lstStyle/>
          <a:p>
            <a:r>
              <a:rPr lang="en-US" altLang="zh-TW" dirty="0"/>
              <a:t>Change the mask image (Cont’d)</a:t>
            </a:r>
            <a:endParaRPr lang="zh-TW" altLang="en-US" dirty="0"/>
          </a:p>
        </p:txBody>
      </p:sp>
      <p:sp>
        <p:nvSpPr>
          <p:cNvPr id="3" name="內容版面配置區 2">
            <a:extLst>
              <a:ext uri="{FF2B5EF4-FFF2-40B4-BE49-F238E27FC236}">
                <a16:creationId xmlns:a16="http://schemas.microsoft.com/office/drawing/2014/main" id="{57139097-C4BF-42A6-9B48-09A6DE138B0C}"/>
              </a:ext>
            </a:extLst>
          </p:cNvPr>
          <p:cNvSpPr>
            <a:spLocks noGrp="1"/>
          </p:cNvSpPr>
          <p:nvPr>
            <p:ph idx="1"/>
          </p:nvPr>
        </p:nvSpPr>
        <p:spPr>
          <a:xfrm>
            <a:off x="838200" y="1619437"/>
            <a:ext cx="10515600" cy="4351338"/>
          </a:xfrm>
        </p:spPr>
        <p:txBody>
          <a:bodyPr/>
          <a:lstStyle/>
          <a:p>
            <a:r>
              <a:rPr lang="en-US" altLang="zh-TW" dirty="0"/>
              <a:t>Output after changing the mask:</a:t>
            </a:r>
            <a:endParaRPr lang="zh-TW" altLang="en-US" dirty="0"/>
          </a:p>
        </p:txBody>
      </p:sp>
      <p:sp>
        <p:nvSpPr>
          <p:cNvPr id="4" name="投影片編號版面配置區 3">
            <a:extLst>
              <a:ext uri="{FF2B5EF4-FFF2-40B4-BE49-F238E27FC236}">
                <a16:creationId xmlns:a16="http://schemas.microsoft.com/office/drawing/2014/main" id="{AE2F05E8-39E6-4B31-BE31-922E0A21A0CE}"/>
              </a:ext>
            </a:extLst>
          </p:cNvPr>
          <p:cNvSpPr>
            <a:spLocks noGrp="1"/>
          </p:cNvSpPr>
          <p:nvPr>
            <p:ph type="sldNum" sz="quarter" idx="12"/>
          </p:nvPr>
        </p:nvSpPr>
        <p:spPr/>
        <p:txBody>
          <a:bodyPr/>
          <a:lstStyle/>
          <a:p>
            <a:fld id="{E504A1C3-1457-4AFD-B85B-DCAB18157F1E}" type="slidenum">
              <a:rPr lang="zh-TW" altLang="en-US" smtClean="0"/>
              <a:pPr/>
              <a:t>18</a:t>
            </a:fld>
            <a:endParaRPr lang="zh-TW" altLang="en-US" dirty="0"/>
          </a:p>
        </p:txBody>
      </p:sp>
    </p:spTree>
    <p:extLst>
      <p:ext uri="{BB962C8B-B14F-4D97-AF65-F5344CB8AC3E}">
        <p14:creationId xmlns:p14="http://schemas.microsoft.com/office/powerpoint/2010/main" val="3713424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084C68-F281-403E-A79A-35952FA4B8CA}"/>
              </a:ext>
            </a:extLst>
          </p:cNvPr>
          <p:cNvSpPr>
            <a:spLocks noGrp="1"/>
          </p:cNvSpPr>
          <p:nvPr>
            <p:ph type="title"/>
          </p:nvPr>
        </p:nvSpPr>
        <p:spPr/>
        <p:txBody>
          <a:bodyPr/>
          <a:lstStyle/>
          <a:p>
            <a:r>
              <a:rPr lang="en-US" altLang="zh-TW" dirty="0" err="1"/>
              <a:t>Numpy</a:t>
            </a:r>
            <a:r>
              <a:rPr lang="en-US" altLang="zh-TW" dirty="0"/>
              <a:t> </a:t>
            </a:r>
            <a:endParaRPr lang="zh-TW" altLang="en-US" dirty="0"/>
          </a:p>
        </p:txBody>
      </p:sp>
      <p:sp>
        <p:nvSpPr>
          <p:cNvPr id="3" name="內容版面配置區 2">
            <a:extLst>
              <a:ext uri="{FF2B5EF4-FFF2-40B4-BE49-F238E27FC236}">
                <a16:creationId xmlns:a16="http://schemas.microsoft.com/office/drawing/2014/main" id="{45E81EB9-D136-4777-82B7-2AC9B240CD92}"/>
              </a:ext>
            </a:extLst>
          </p:cNvPr>
          <p:cNvSpPr>
            <a:spLocks noGrp="1"/>
          </p:cNvSpPr>
          <p:nvPr>
            <p:ph idx="1"/>
          </p:nvPr>
        </p:nvSpPr>
        <p:spPr/>
        <p:txBody>
          <a:bodyPr/>
          <a:lstStyle/>
          <a:p>
            <a:r>
              <a:rPr lang="en-US" altLang="zh-TW" b="1" dirty="0" err="1">
                <a:solidFill>
                  <a:schemeClr val="accent1"/>
                </a:solidFill>
              </a:rPr>
              <a:t>Numpy</a:t>
            </a:r>
            <a:r>
              <a:rPr lang="en-US" altLang="zh-TW" dirty="0"/>
              <a:t> is a basic function library required for scientific operations using Python, including array operations. </a:t>
            </a:r>
          </a:p>
          <a:p>
            <a:r>
              <a:rPr lang="en-US" altLang="zh-TW" dirty="0"/>
              <a:t>Generally speaking, we will call the </a:t>
            </a:r>
            <a:r>
              <a:rPr lang="en-US" altLang="zh-TW" dirty="0" err="1"/>
              <a:t>Numpy</a:t>
            </a:r>
            <a:r>
              <a:rPr lang="en-US" altLang="zh-TW" dirty="0"/>
              <a:t> function with the name of the np. Load </a:t>
            </a:r>
            <a:r>
              <a:rPr lang="en-US" altLang="zh-TW" dirty="0" err="1"/>
              <a:t>Numpy</a:t>
            </a:r>
            <a:r>
              <a:rPr lang="en-US" altLang="zh-TW" dirty="0"/>
              <a:t> with </a:t>
            </a:r>
            <a:r>
              <a:rPr lang="en-US" altLang="zh-TW" b="1" dirty="0">
                <a:solidFill>
                  <a:schemeClr val="accent1"/>
                </a:solidFill>
              </a:rPr>
              <a:t>import </a:t>
            </a:r>
            <a:r>
              <a:rPr lang="en-US" altLang="zh-TW" b="1" dirty="0" err="1">
                <a:solidFill>
                  <a:schemeClr val="accent1"/>
                </a:solidFill>
              </a:rPr>
              <a:t>numpy</a:t>
            </a:r>
            <a:r>
              <a:rPr lang="en-US" altLang="zh-TW" b="1" dirty="0">
                <a:solidFill>
                  <a:schemeClr val="accent1"/>
                </a:solidFill>
              </a:rPr>
              <a:t> as np</a:t>
            </a:r>
            <a:r>
              <a:rPr lang="en-US" altLang="zh-TW" dirty="0"/>
              <a:t>.</a:t>
            </a:r>
          </a:p>
          <a:p>
            <a:endParaRPr lang="en-US" altLang="zh-TW" dirty="0"/>
          </a:p>
        </p:txBody>
      </p:sp>
      <p:sp>
        <p:nvSpPr>
          <p:cNvPr id="4" name="投影片編號版面配置區 3">
            <a:extLst>
              <a:ext uri="{FF2B5EF4-FFF2-40B4-BE49-F238E27FC236}">
                <a16:creationId xmlns:a16="http://schemas.microsoft.com/office/drawing/2014/main" id="{A4AD0CDA-0C35-4826-A71C-17A966F0D028}"/>
              </a:ext>
            </a:extLst>
          </p:cNvPr>
          <p:cNvSpPr>
            <a:spLocks noGrp="1"/>
          </p:cNvSpPr>
          <p:nvPr>
            <p:ph type="sldNum" sz="quarter" idx="12"/>
          </p:nvPr>
        </p:nvSpPr>
        <p:spPr/>
        <p:txBody>
          <a:bodyPr/>
          <a:lstStyle/>
          <a:p>
            <a:fld id="{E504A1C3-1457-4AFD-B85B-DCAB18157F1E}" type="slidenum">
              <a:rPr lang="zh-TW" altLang="en-US" smtClean="0"/>
              <a:pPr/>
              <a:t>19</a:t>
            </a:fld>
            <a:endParaRPr lang="zh-TW" altLang="en-US" dirty="0"/>
          </a:p>
        </p:txBody>
      </p:sp>
      <p:pic>
        <p:nvPicPr>
          <p:cNvPr id="8" name="圖片 7" descr="一張含有 文字, 橙色 的圖片&#10;&#10;自動產生的描述">
            <a:extLst>
              <a:ext uri="{FF2B5EF4-FFF2-40B4-BE49-F238E27FC236}">
                <a16:creationId xmlns:a16="http://schemas.microsoft.com/office/drawing/2014/main" id="{3ADC3B5B-03FD-419E-AFB4-461C0C46E1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1591" y="4001294"/>
            <a:ext cx="7494417" cy="1307752"/>
          </a:xfrm>
          <a:prstGeom prst="rect">
            <a:avLst/>
          </a:prstGeom>
        </p:spPr>
      </p:pic>
    </p:spTree>
    <p:extLst>
      <p:ext uri="{BB962C8B-B14F-4D97-AF65-F5344CB8AC3E}">
        <p14:creationId xmlns:p14="http://schemas.microsoft.com/office/powerpoint/2010/main" val="2752246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ADF7E6-6802-4777-92F2-A75EE06428CF}"/>
              </a:ext>
            </a:extLst>
          </p:cNvPr>
          <p:cNvSpPr>
            <a:spLocks noGrp="1"/>
          </p:cNvSpPr>
          <p:nvPr>
            <p:ph type="title"/>
          </p:nvPr>
        </p:nvSpPr>
        <p:spPr/>
        <p:txBody>
          <a:bodyPr/>
          <a:lstStyle/>
          <a:p>
            <a:r>
              <a:rPr lang="en-US" altLang="zh-TW" dirty="0"/>
              <a:t>Crawler library</a:t>
            </a:r>
            <a:endParaRPr lang="zh-TW" altLang="en-US" dirty="0"/>
          </a:p>
        </p:txBody>
      </p:sp>
      <p:sp>
        <p:nvSpPr>
          <p:cNvPr id="3" name="內容版面配置區 2">
            <a:extLst>
              <a:ext uri="{FF2B5EF4-FFF2-40B4-BE49-F238E27FC236}">
                <a16:creationId xmlns:a16="http://schemas.microsoft.com/office/drawing/2014/main" id="{B3972F12-8756-45B3-8D05-91FDC982686D}"/>
              </a:ext>
            </a:extLst>
          </p:cNvPr>
          <p:cNvSpPr>
            <a:spLocks noGrp="1"/>
          </p:cNvSpPr>
          <p:nvPr>
            <p:ph idx="1"/>
          </p:nvPr>
        </p:nvSpPr>
        <p:spPr/>
        <p:txBody>
          <a:bodyPr/>
          <a:lstStyle/>
          <a:p>
            <a:pPr marL="0" indent="0">
              <a:buNone/>
            </a:pPr>
            <a:r>
              <a:rPr lang="en-US" altLang="zh-TW" dirty="0"/>
              <a:t>1. </a:t>
            </a:r>
            <a:r>
              <a:rPr lang="en-US" altLang="zh-TW" b="1" dirty="0">
                <a:solidFill>
                  <a:schemeClr val="accent1"/>
                </a:solidFill>
              </a:rPr>
              <a:t>requests</a:t>
            </a:r>
            <a:r>
              <a:rPr lang="en-US" altLang="zh-TW" dirty="0"/>
              <a:t> is used to send HTTP requests and responses.</a:t>
            </a:r>
          </a:p>
          <a:p>
            <a:pPr marL="0" indent="0">
              <a:buNone/>
            </a:pPr>
            <a:r>
              <a:rPr lang="en-US" altLang="zh-TW" dirty="0"/>
              <a:t>2. </a:t>
            </a:r>
            <a:r>
              <a:rPr lang="en-US" altLang="zh-TW" b="1" dirty="0" err="1">
                <a:solidFill>
                  <a:schemeClr val="accent1"/>
                </a:solidFill>
              </a:rPr>
              <a:t>BeautifulSoup</a:t>
            </a:r>
            <a:r>
              <a:rPr lang="en-US" altLang="zh-TW" dirty="0"/>
              <a:t> is used to analyze and grab elements in HTML.</a:t>
            </a:r>
            <a:endParaRPr lang="zh-TW" altLang="en-US" dirty="0"/>
          </a:p>
        </p:txBody>
      </p:sp>
      <p:sp>
        <p:nvSpPr>
          <p:cNvPr id="4" name="投影片編號版面配置區 3">
            <a:extLst>
              <a:ext uri="{FF2B5EF4-FFF2-40B4-BE49-F238E27FC236}">
                <a16:creationId xmlns:a16="http://schemas.microsoft.com/office/drawing/2014/main" id="{2EA41022-7C4A-4360-BF26-3EFF10D1F790}"/>
              </a:ext>
            </a:extLst>
          </p:cNvPr>
          <p:cNvSpPr>
            <a:spLocks noGrp="1"/>
          </p:cNvSpPr>
          <p:nvPr>
            <p:ph type="sldNum" sz="quarter" idx="12"/>
          </p:nvPr>
        </p:nvSpPr>
        <p:spPr/>
        <p:txBody>
          <a:bodyPr/>
          <a:lstStyle/>
          <a:p>
            <a:fld id="{E504A1C3-1457-4AFD-B85B-DCAB18157F1E}" type="slidenum">
              <a:rPr lang="zh-TW" altLang="en-US" smtClean="0"/>
              <a:pPr/>
              <a:t>2</a:t>
            </a:fld>
            <a:endParaRPr lang="zh-TW" altLang="en-US" dirty="0"/>
          </a:p>
        </p:txBody>
      </p:sp>
      <p:pic>
        <p:nvPicPr>
          <p:cNvPr id="6" name="圖片 5">
            <a:extLst>
              <a:ext uri="{FF2B5EF4-FFF2-40B4-BE49-F238E27FC236}">
                <a16:creationId xmlns:a16="http://schemas.microsoft.com/office/drawing/2014/main" id="{65D94EED-55D5-48DE-82E1-FCCF84B684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407" y="3151094"/>
            <a:ext cx="9896630" cy="1491273"/>
          </a:xfrm>
          <a:prstGeom prst="rect">
            <a:avLst/>
          </a:prstGeom>
        </p:spPr>
      </p:pic>
    </p:spTree>
    <p:extLst>
      <p:ext uri="{BB962C8B-B14F-4D97-AF65-F5344CB8AC3E}">
        <p14:creationId xmlns:p14="http://schemas.microsoft.com/office/powerpoint/2010/main" val="42361157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5693A6-0E70-49E9-8CA1-1D59C3341432}"/>
              </a:ext>
            </a:extLst>
          </p:cNvPr>
          <p:cNvSpPr>
            <a:spLocks noGrp="1"/>
          </p:cNvSpPr>
          <p:nvPr>
            <p:ph type="title"/>
          </p:nvPr>
        </p:nvSpPr>
        <p:spPr/>
        <p:txBody>
          <a:bodyPr/>
          <a:lstStyle/>
          <a:p>
            <a:r>
              <a:rPr lang="en-US" altLang="zh-TW" dirty="0"/>
              <a:t>Matplotlib &amp; Seaborn</a:t>
            </a:r>
            <a:endParaRPr lang="zh-TW" altLang="en-US" dirty="0"/>
          </a:p>
        </p:txBody>
      </p:sp>
      <p:sp>
        <p:nvSpPr>
          <p:cNvPr id="3" name="內容版面配置區 2">
            <a:extLst>
              <a:ext uri="{FF2B5EF4-FFF2-40B4-BE49-F238E27FC236}">
                <a16:creationId xmlns:a16="http://schemas.microsoft.com/office/drawing/2014/main" id="{AB95568F-8758-4F1A-809C-5F826828A668}"/>
              </a:ext>
            </a:extLst>
          </p:cNvPr>
          <p:cNvSpPr>
            <a:spLocks noGrp="1"/>
          </p:cNvSpPr>
          <p:nvPr>
            <p:ph idx="1"/>
          </p:nvPr>
        </p:nvSpPr>
        <p:spPr/>
        <p:txBody>
          <a:bodyPr/>
          <a:lstStyle/>
          <a:p>
            <a:r>
              <a:rPr lang="en-US" altLang="zh-TW" b="1" dirty="0">
                <a:solidFill>
                  <a:schemeClr val="accent1"/>
                </a:solidFill>
              </a:rPr>
              <a:t>Matplotlib</a:t>
            </a:r>
            <a:r>
              <a:rPr lang="en-US" altLang="zh-TW" dirty="0"/>
              <a:t> is a classic library that uses Python visualization data, which can be used to display charts in Python development environments such as </a:t>
            </a:r>
            <a:r>
              <a:rPr lang="en-US" altLang="zh-TW" dirty="0" err="1"/>
              <a:t>Jupyter</a:t>
            </a:r>
            <a:r>
              <a:rPr lang="en-US" altLang="zh-TW" dirty="0"/>
              <a:t> Notebook.</a:t>
            </a:r>
          </a:p>
          <a:p>
            <a:r>
              <a:rPr lang="en-US" altLang="zh-TW" b="1" dirty="0">
                <a:solidFill>
                  <a:schemeClr val="accent1"/>
                </a:solidFill>
              </a:rPr>
              <a:t>Seaborn</a:t>
            </a:r>
            <a:r>
              <a:rPr lang="en-US" altLang="zh-TW" dirty="0"/>
              <a:t> is a Python visualization data library based on matplotlib, which can make the visualization statistics more beautiful.</a:t>
            </a:r>
          </a:p>
          <a:p>
            <a:endParaRPr lang="zh-TW" altLang="en-US" dirty="0"/>
          </a:p>
        </p:txBody>
      </p:sp>
      <p:sp>
        <p:nvSpPr>
          <p:cNvPr id="4" name="投影片編號版面配置區 3">
            <a:extLst>
              <a:ext uri="{FF2B5EF4-FFF2-40B4-BE49-F238E27FC236}">
                <a16:creationId xmlns:a16="http://schemas.microsoft.com/office/drawing/2014/main" id="{209EE36C-9426-499F-BA2D-7D4785473CA9}"/>
              </a:ext>
            </a:extLst>
          </p:cNvPr>
          <p:cNvSpPr>
            <a:spLocks noGrp="1"/>
          </p:cNvSpPr>
          <p:nvPr>
            <p:ph type="sldNum" sz="quarter" idx="12"/>
          </p:nvPr>
        </p:nvSpPr>
        <p:spPr/>
        <p:txBody>
          <a:bodyPr/>
          <a:lstStyle/>
          <a:p>
            <a:fld id="{E504A1C3-1457-4AFD-B85B-DCAB18157F1E}" type="slidenum">
              <a:rPr lang="zh-TW" altLang="en-US" smtClean="0"/>
              <a:pPr/>
              <a:t>20</a:t>
            </a:fld>
            <a:endParaRPr lang="zh-TW" altLang="en-US" dirty="0"/>
          </a:p>
        </p:txBody>
      </p:sp>
      <p:pic>
        <p:nvPicPr>
          <p:cNvPr id="12" name="圖片 11" descr="一張含有 文字, 橙色, 黑暗 的圖片&#10;&#10;自動產生的描述">
            <a:extLst>
              <a:ext uri="{FF2B5EF4-FFF2-40B4-BE49-F238E27FC236}">
                <a16:creationId xmlns:a16="http://schemas.microsoft.com/office/drawing/2014/main" id="{49571128-E39D-4C7D-BB09-351904271A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6998" y="4381477"/>
            <a:ext cx="7178003" cy="1069064"/>
          </a:xfrm>
          <a:prstGeom prst="rect">
            <a:avLst/>
          </a:prstGeom>
        </p:spPr>
      </p:pic>
    </p:spTree>
    <p:extLst>
      <p:ext uri="{BB962C8B-B14F-4D97-AF65-F5344CB8AC3E}">
        <p14:creationId xmlns:p14="http://schemas.microsoft.com/office/powerpoint/2010/main" val="2099784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F2FB1A-4DCE-49DB-A586-669E50E6E0E5}"/>
              </a:ext>
            </a:extLst>
          </p:cNvPr>
          <p:cNvSpPr>
            <a:spLocks noGrp="1"/>
          </p:cNvSpPr>
          <p:nvPr>
            <p:ph type="title"/>
          </p:nvPr>
        </p:nvSpPr>
        <p:spPr/>
        <p:txBody>
          <a:bodyPr/>
          <a:lstStyle/>
          <a:p>
            <a:r>
              <a:rPr lang="en-US" altLang="zh-TW" dirty="0" err="1"/>
              <a:t>Plotly</a:t>
            </a:r>
            <a:endParaRPr lang="zh-TW" altLang="en-US" dirty="0"/>
          </a:p>
        </p:txBody>
      </p:sp>
      <p:sp>
        <p:nvSpPr>
          <p:cNvPr id="3" name="內容版面配置區 2">
            <a:extLst>
              <a:ext uri="{FF2B5EF4-FFF2-40B4-BE49-F238E27FC236}">
                <a16:creationId xmlns:a16="http://schemas.microsoft.com/office/drawing/2014/main" id="{91A3E82E-CFDF-48EC-A1D8-760F34E75DAB}"/>
              </a:ext>
            </a:extLst>
          </p:cNvPr>
          <p:cNvSpPr>
            <a:spLocks noGrp="1"/>
          </p:cNvSpPr>
          <p:nvPr>
            <p:ph idx="1"/>
          </p:nvPr>
        </p:nvSpPr>
        <p:spPr/>
        <p:txBody>
          <a:bodyPr/>
          <a:lstStyle/>
          <a:p>
            <a:r>
              <a:rPr lang="en-US" altLang="zh-TW" b="1" dirty="0" err="1">
                <a:solidFill>
                  <a:schemeClr val="accent1"/>
                </a:solidFill>
              </a:rPr>
              <a:t>Plotly</a:t>
            </a:r>
            <a:r>
              <a:rPr lang="en-US" altLang="zh-TW" dirty="0"/>
              <a:t> is a library that can draw dynamic charts, and can also use preset values to beautify the chart.</a:t>
            </a:r>
            <a:endParaRPr lang="zh-TW" altLang="en-US" dirty="0"/>
          </a:p>
        </p:txBody>
      </p:sp>
      <p:sp>
        <p:nvSpPr>
          <p:cNvPr id="4" name="投影片編號版面配置區 3">
            <a:extLst>
              <a:ext uri="{FF2B5EF4-FFF2-40B4-BE49-F238E27FC236}">
                <a16:creationId xmlns:a16="http://schemas.microsoft.com/office/drawing/2014/main" id="{7E8C0705-001C-45B3-BCB3-005D2D184BB9}"/>
              </a:ext>
            </a:extLst>
          </p:cNvPr>
          <p:cNvSpPr>
            <a:spLocks noGrp="1"/>
          </p:cNvSpPr>
          <p:nvPr>
            <p:ph type="sldNum" sz="quarter" idx="12"/>
          </p:nvPr>
        </p:nvSpPr>
        <p:spPr/>
        <p:txBody>
          <a:bodyPr/>
          <a:lstStyle/>
          <a:p>
            <a:fld id="{E504A1C3-1457-4AFD-B85B-DCAB18157F1E}" type="slidenum">
              <a:rPr lang="zh-TW" altLang="en-US" smtClean="0"/>
              <a:pPr/>
              <a:t>21</a:t>
            </a:fld>
            <a:endParaRPr lang="zh-TW" altLang="en-US" dirty="0"/>
          </a:p>
        </p:txBody>
      </p:sp>
      <p:pic>
        <p:nvPicPr>
          <p:cNvPr id="8" name="圖片 7" descr="一張含有 文字 的圖片&#10;&#10;自動產生的描述">
            <a:extLst>
              <a:ext uri="{FF2B5EF4-FFF2-40B4-BE49-F238E27FC236}">
                <a16:creationId xmlns:a16="http://schemas.microsoft.com/office/drawing/2014/main" id="{874EB7B1-7E51-4E3A-8E22-F3373E247E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9517" y="3076502"/>
            <a:ext cx="7932966" cy="2043099"/>
          </a:xfrm>
          <a:prstGeom prst="rect">
            <a:avLst/>
          </a:prstGeom>
        </p:spPr>
      </p:pic>
    </p:spTree>
    <p:extLst>
      <p:ext uri="{BB962C8B-B14F-4D97-AF65-F5344CB8AC3E}">
        <p14:creationId xmlns:p14="http://schemas.microsoft.com/office/powerpoint/2010/main" val="7665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descr="一張含有 文字 的圖片&#10;&#10;自動產生的描述">
            <a:extLst>
              <a:ext uri="{FF2B5EF4-FFF2-40B4-BE49-F238E27FC236}">
                <a16:creationId xmlns:a16="http://schemas.microsoft.com/office/drawing/2014/main" id="{8B64341B-939E-47D3-80F0-4C8B89D1F25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4951" y="1552292"/>
            <a:ext cx="7867831" cy="4989889"/>
          </a:xfrm>
        </p:spPr>
      </p:pic>
      <p:sp>
        <p:nvSpPr>
          <p:cNvPr id="2" name="標題 1">
            <a:extLst>
              <a:ext uri="{FF2B5EF4-FFF2-40B4-BE49-F238E27FC236}">
                <a16:creationId xmlns:a16="http://schemas.microsoft.com/office/drawing/2014/main" id="{E0A9F5F5-23F8-4C19-8ED2-92FF06387563}"/>
              </a:ext>
            </a:extLst>
          </p:cNvPr>
          <p:cNvSpPr>
            <a:spLocks noGrp="1"/>
          </p:cNvSpPr>
          <p:nvPr>
            <p:ph type="title"/>
          </p:nvPr>
        </p:nvSpPr>
        <p:spPr/>
        <p:txBody>
          <a:bodyPr/>
          <a:lstStyle/>
          <a:p>
            <a:r>
              <a:rPr lang="en-US" altLang="zh-TW" dirty="0"/>
              <a:t>Import full library </a:t>
            </a:r>
            <a:endParaRPr lang="zh-TW" altLang="en-US" dirty="0"/>
          </a:p>
        </p:txBody>
      </p:sp>
      <p:sp>
        <p:nvSpPr>
          <p:cNvPr id="3" name="投影片編號版面配置區 2">
            <a:extLst>
              <a:ext uri="{FF2B5EF4-FFF2-40B4-BE49-F238E27FC236}">
                <a16:creationId xmlns:a16="http://schemas.microsoft.com/office/drawing/2014/main" id="{89DBD6E4-220F-4807-8C91-6943C17985C2}"/>
              </a:ext>
            </a:extLst>
          </p:cNvPr>
          <p:cNvSpPr>
            <a:spLocks noGrp="1"/>
          </p:cNvSpPr>
          <p:nvPr>
            <p:ph type="sldNum" sz="quarter" idx="12"/>
          </p:nvPr>
        </p:nvSpPr>
        <p:spPr/>
        <p:txBody>
          <a:bodyPr/>
          <a:lstStyle/>
          <a:p>
            <a:fld id="{E504A1C3-1457-4AFD-B85B-DCAB18157F1E}" type="slidenum">
              <a:rPr lang="zh-TW" altLang="en-US" smtClean="0"/>
              <a:t>22</a:t>
            </a:fld>
            <a:endParaRPr lang="zh-TW" altLang="en-US"/>
          </a:p>
        </p:txBody>
      </p:sp>
    </p:spTree>
    <p:extLst>
      <p:ext uri="{BB962C8B-B14F-4D97-AF65-F5344CB8AC3E}">
        <p14:creationId xmlns:p14="http://schemas.microsoft.com/office/powerpoint/2010/main" val="3014919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CEC67C-734F-4E24-B1B5-5B75BC280EED}"/>
              </a:ext>
            </a:extLst>
          </p:cNvPr>
          <p:cNvSpPr>
            <a:spLocks noGrp="1"/>
          </p:cNvSpPr>
          <p:nvPr>
            <p:ph type="title"/>
          </p:nvPr>
        </p:nvSpPr>
        <p:spPr/>
        <p:txBody>
          <a:bodyPr/>
          <a:lstStyle/>
          <a:p>
            <a:r>
              <a:rPr lang="en-US" altLang="zh-TW" dirty="0"/>
              <a:t>Get weather data from website</a:t>
            </a:r>
            <a:endParaRPr lang="zh-TW" altLang="en-US" dirty="0"/>
          </a:p>
        </p:txBody>
      </p:sp>
      <p:sp>
        <p:nvSpPr>
          <p:cNvPr id="3" name="內容版面配置區 2">
            <a:extLst>
              <a:ext uri="{FF2B5EF4-FFF2-40B4-BE49-F238E27FC236}">
                <a16:creationId xmlns:a16="http://schemas.microsoft.com/office/drawing/2014/main" id="{5952870F-9A40-4504-BC80-567D3B3C37AD}"/>
              </a:ext>
            </a:extLst>
          </p:cNvPr>
          <p:cNvSpPr>
            <a:spLocks noGrp="1"/>
          </p:cNvSpPr>
          <p:nvPr>
            <p:ph idx="1"/>
          </p:nvPr>
        </p:nvSpPr>
        <p:spPr/>
        <p:txBody>
          <a:bodyPr>
            <a:normAutofit/>
          </a:bodyPr>
          <a:lstStyle/>
          <a:p>
            <a:r>
              <a:rPr lang="en-US" altLang="zh-TW" dirty="0"/>
              <a:t>We provide you with the following two methods to obtain weather data from the web:</a:t>
            </a:r>
          </a:p>
          <a:p>
            <a:endParaRPr lang="en-US" altLang="zh-TW" sz="800" dirty="0"/>
          </a:p>
          <a:p>
            <a:pPr marL="514350" indent="-514350">
              <a:buAutoNum type="arabicPeriod"/>
            </a:pPr>
            <a:r>
              <a:rPr lang="en-US" altLang="zh-TW" dirty="0"/>
              <a:t>Click the download button on the website, download the file to your computer, and then upload the file to </a:t>
            </a:r>
            <a:r>
              <a:rPr lang="en-US" altLang="zh-TW" dirty="0" err="1"/>
              <a:t>jupyter</a:t>
            </a:r>
            <a:r>
              <a:rPr lang="en-US" altLang="zh-TW" dirty="0"/>
              <a:t> notebook.</a:t>
            </a:r>
            <a:endParaRPr lang="en-US" altLang="zh-TW" sz="800" dirty="0"/>
          </a:p>
          <a:p>
            <a:pPr marL="514350" indent="-514350">
              <a:buAutoNum type="arabicPeriod" startAt="2"/>
            </a:pPr>
            <a:r>
              <a:rPr lang="en-US" altLang="zh-TW" sz="3000" dirty="0"/>
              <a:t>Use web crawlers to obtain website information and data.</a:t>
            </a:r>
          </a:p>
          <a:p>
            <a:pPr marL="514350" indent="-514350">
              <a:buAutoNum type="arabicPeriod" startAt="2"/>
            </a:pPr>
            <a:endParaRPr lang="en-US" altLang="zh-TW" sz="800" dirty="0"/>
          </a:p>
          <a:p>
            <a:pPr marL="0" indent="0">
              <a:buNone/>
            </a:pPr>
            <a:r>
              <a:rPr lang="en-US" altLang="zh-TW" sz="2200" dirty="0"/>
              <a:t>URL link: </a:t>
            </a:r>
            <a:r>
              <a:rPr lang="en-US" altLang="zh-TW" sz="2200" dirty="0">
                <a:hlinkClick r:id="rId2"/>
              </a:rPr>
              <a:t>http://e-service.cwb.gov.tw/HistoryDataQuery/MonthDataController.do?command=viewMain&amp;station=C0AC70&amp;stname=%25E4%25BF%25A1%25E7%25BE%25A9&amp;datepicker=2021-06</a:t>
            </a:r>
            <a:endParaRPr lang="en-US" altLang="zh-TW" dirty="0"/>
          </a:p>
          <a:p>
            <a:pPr marL="0" indent="0">
              <a:buNone/>
            </a:pPr>
            <a:endParaRPr lang="zh-TW" altLang="en-US" dirty="0"/>
          </a:p>
        </p:txBody>
      </p:sp>
      <p:sp>
        <p:nvSpPr>
          <p:cNvPr id="4" name="投影片編號版面配置區 3">
            <a:extLst>
              <a:ext uri="{FF2B5EF4-FFF2-40B4-BE49-F238E27FC236}">
                <a16:creationId xmlns:a16="http://schemas.microsoft.com/office/drawing/2014/main" id="{DF08C531-18E1-4349-9E17-8F180A44559C}"/>
              </a:ext>
            </a:extLst>
          </p:cNvPr>
          <p:cNvSpPr>
            <a:spLocks noGrp="1"/>
          </p:cNvSpPr>
          <p:nvPr>
            <p:ph type="sldNum" sz="quarter" idx="12"/>
          </p:nvPr>
        </p:nvSpPr>
        <p:spPr/>
        <p:txBody>
          <a:bodyPr/>
          <a:lstStyle/>
          <a:p>
            <a:fld id="{E504A1C3-1457-4AFD-B85B-DCAB18157F1E}" type="slidenum">
              <a:rPr lang="zh-TW" altLang="en-US" smtClean="0"/>
              <a:t>23</a:t>
            </a:fld>
            <a:endParaRPr lang="zh-TW" altLang="en-US"/>
          </a:p>
        </p:txBody>
      </p:sp>
    </p:spTree>
    <p:extLst>
      <p:ext uri="{BB962C8B-B14F-4D97-AF65-F5344CB8AC3E}">
        <p14:creationId xmlns:p14="http://schemas.microsoft.com/office/powerpoint/2010/main" val="37580822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FC54E64-0A2E-43F9-B49D-D3EE988120CD}"/>
              </a:ext>
            </a:extLst>
          </p:cNvPr>
          <p:cNvSpPr>
            <a:spLocks noGrp="1"/>
          </p:cNvSpPr>
          <p:nvPr>
            <p:ph type="title"/>
          </p:nvPr>
        </p:nvSpPr>
        <p:spPr>
          <a:xfrm>
            <a:off x="646920" y="394117"/>
            <a:ext cx="10515600" cy="1325563"/>
          </a:xfrm>
        </p:spPr>
        <p:txBody>
          <a:bodyPr/>
          <a:lstStyle/>
          <a:p>
            <a:r>
              <a:rPr lang="en-US" altLang="zh-TW" dirty="0"/>
              <a:t>Method 1: Download the file</a:t>
            </a:r>
            <a:endParaRPr lang="zh-TW" altLang="en-US" dirty="0"/>
          </a:p>
        </p:txBody>
      </p:sp>
      <p:sp>
        <p:nvSpPr>
          <p:cNvPr id="3" name="投影片編號版面配置區 2">
            <a:extLst>
              <a:ext uri="{FF2B5EF4-FFF2-40B4-BE49-F238E27FC236}">
                <a16:creationId xmlns:a16="http://schemas.microsoft.com/office/drawing/2014/main" id="{A178BAF7-233A-47E8-B9F7-FB8F9AEE60BE}"/>
              </a:ext>
            </a:extLst>
          </p:cNvPr>
          <p:cNvSpPr>
            <a:spLocks noGrp="1"/>
          </p:cNvSpPr>
          <p:nvPr>
            <p:ph type="sldNum" sz="quarter" idx="12"/>
          </p:nvPr>
        </p:nvSpPr>
        <p:spPr/>
        <p:txBody>
          <a:bodyPr/>
          <a:lstStyle/>
          <a:p>
            <a:fld id="{E504A1C3-1457-4AFD-B85B-DCAB18157F1E}" type="slidenum">
              <a:rPr lang="zh-TW" altLang="en-US" smtClean="0"/>
              <a:t>24</a:t>
            </a:fld>
            <a:endParaRPr lang="zh-TW" altLang="en-US"/>
          </a:p>
        </p:txBody>
      </p:sp>
      <p:pic>
        <p:nvPicPr>
          <p:cNvPr id="9" name="內容版面配置區 8" descr="一張含有 桌 的圖片&#10;&#10;自動產生的描述">
            <a:extLst>
              <a:ext uri="{FF2B5EF4-FFF2-40B4-BE49-F238E27FC236}">
                <a16:creationId xmlns:a16="http://schemas.microsoft.com/office/drawing/2014/main" id="{87D937D8-6BA4-4C24-B67F-FB636DAF24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920" y="2358259"/>
            <a:ext cx="11029705" cy="4105624"/>
          </a:xfrm>
        </p:spPr>
      </p:pic>
      <p:sp>
        <p:nvSpPr>
          <p:cNvPr id="10" name="文字方塊 9">
            <a:extLst>
              <a:ext uri="{FF2B5EF4-FFF2-40B4-BE49-F238E27FC236}">
                <a16:creationId xmlns:a16="http://schemas.microsoft.com/office/drawing/2014/main" id="{EF011FF6-E2DF-49E9-9060-22EE1626CE59}"/>
              </a:ext>
            </a:extLst>
          </p:cNvPr>
          <p:cNvSpPr txBox="1"/>
          <p:nvPr/>
        </p:nvSpPr>
        <p:spPr>
          <a:xfrm>
            <a:off x="646921" y="1404152"/>
            <a:ext cx="11029704" cy="954107"/>
          </a:xfrm>
          <a:prstGeom prst="rect">
            <a:avLst/>
          </a:prstGeom>
          <a:noFill/>
        </p:spPr>
        <p:txBody>
          <a:bodyPr wrap="square" rtlCol="0">
            <a:spAutoFit/>
          </a:bodyPr>
          <a:lstStyle/>
          <a:p>
            <a:pPr marL="457200" indent="-457200">
              <a:buFont typeface="Arial" panose="020B0604020202020204" pitchFamily="34" charset="0"/>
              <a:buChar char="•"/>
            </a:pPr>
            <a:r>
              <a:rPr lang="en-US" altLang="zh-TW" sz="2800" dirty="0"/>
              <a:t>You can use the URL we provided before to link to the website and download the data</a:t>
            </a:r>
            <a:r>
              <a:rPr lang="en-US" altLang="zh-TW" dirty="0"/>
              <a:t>.</a:t>
            </a:r>
            <a:endParaRPr lang="zh-TW" altLang="en-US" dirty="0"/>
          </a:p>
        </p:txBody>
      </p:sp>
    </p:spTree>
    <p:extLst>
      <p:ext uri="{BB962C8B-B14F-4D97-AF65-F5344CB8AC3E}">
        <p14:creationId xmlns:p14="http://schemas.microsoft.com/office/powerpoint/2010/main" val="2330133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5877FA1-7033-4652-8593-43F2A286787F}"/>
              </a:ext>
            </a:extLst>
          </p:cNvPr>
          <p:cNvSpPr>
            <a:spLocks noGrp="1"/>
          </p:cNvSpPr>
          <p:nvPr>
            <p:ph type="title"/>
          </p:nvPr>
        </p:nvSpPr>
        <p:spPr/>
        <p:txBody>
          <a:bodyPr/>
          <a:lstStyle/>
          <a:p>
            <a:r>
              <a:rPr lang="en-US" altLang="zh-TW" dirty="0"/>
              <a:t>Method 1: Upload the file to </a:t>
            </a:r>
            <a:r>
              <a:rPr lang="en-US" altLang="zh-TW" dirty="0" err="1"/>
              <a:t>jupyter</a:t>
            </a:r>
            <a:r>
              <a:rPr lang="en-US" altLang="zh-TW" dirty="0"/>
              <a:t> </a:t>
            </a:r>
            <a:endParaRPr lang="zh-TW" altLang="en-US" dirty="0"/>
          </a:p>
        </p:txBody>
      </p:sp>
      <p:sp>
        <p:nvSpPr>
          <p:cNvPr id="3" name="內容版面配置區 2">
            <a:extLst>
              <a:ext uri="{FF2B5EF4-FFF2-40B4-BE49-F238E27FC236}">
                <a16:creationId xmlns:a16="http://schemas.microsoft.com/office/drawing/2014/main" id="{14354C6B-79DA-4AAF-B34D-C5D5E1B927FD}"/>
              </a:ext>
            </a:extLst>
          </p:cNvPr>
          <p:cNvSpPr>
            <a:spLocks noGrp="1"/>
          </p:cNvSpPr>
          <p:nvPr>
            <p:ph idx="1"/>
          </p:nvPr>
        </p:nvSpPr>
        <p:spPr/>
        <p:txBody>
          <a:bodyPr/>
          <a:lstStyle/>
          <a:p>
            <a:r>
              <a:rPr lang="en-US" altLang="zh-TW" dirty="0"/>
              <a:t>Upload the downloaded file to </a:t>
            </a:r>
            <a:r>
              <a:rPr lang="en-US" altLang="zh-TW" dirty="0" err="1"/>
              <a:t>Jupyter</a:t>
            </a:r>
            <a:r>
              <a:rPr lang="en-US" altLang="zh-TW" dirty="0"/>
              <a:t> Notebook.</a:t>
            </a:r>
            <a:endParaRPr lang="zh-TW" altLang="en-US" dirty="0"/>
          </a:p>
        </p:txBody>
      </p:sp>
      <p:sp>
        <p:nvSpPr>
          <p:cNvPr id="4" name="投影片編號版面配置區 3">
            <a:extLst>
              <a:ext uri="{FF2B5EF4-FFF2-40B4-BE49-F238E27FC236}">
                <a16:creationId xmlns:a16="http://schemas.microsoft.com/office/drawing/2014/main" id="{D40BA7CD-9D77-4C64-A8BF-5F31F951B322}"/>
              </a:ext>
            </a:extLst>
          </p:cNvPr>
          <p:cNvSpPr>
            <a:spLocks noGrp="1"/>
          </p:cNvSpPr>
          <p:nvPr>
            <p:ph type="sldNum" sz="quarter" idx="12"/>
          </p:nvPr>
        </p:nvSpPr>
        <p:spPr/>
        <p:txBody>
          <a:bodyPr/>
          <a:lstStyle/>
          <a:p>
            <a:fld id="{E504A1C3-1457-4AFD-B85B-DCAB18157F1E}" type="slidenum">
              <a:rPr lang="zh-TW" altLang="en-US" smtClean="0"/>
              <a:pPr/>
              <a:t>25</a:t>
            </a:fld>
            <a:endParaRPr lang="zh-TW" altLang="en-US" dirty="0"/>
          </a:p>
        </p:txBody>
      </p:sp>
      <p:pic>
        <p:nvPicPr>
          <p:cNvPr id="5" name="內容版面配置區 7">
            <a:extLst>
              <a:ext uri="{FF2B5EF4-FFF2-40B4-BE49-F238E27FC236}">
                <a16:creationId xmlns:a16="http://schemas.microsoft.com/office/drawing/2014/main" id="{6AD29A14-95D6-4B0F-B24E-41D6103763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544022"/>
            <a:ext cx="10515600" cy="3165556"/>
          </a:xfrm>
          <a:prstGeom prst="rect">
            <a:avLst/>
          </a:prstGeom>
        </p:spPr>
      </p:pic>
    </p:spTree>
    <p:extLst>
      <p:ext uri="{BB962C8B-B14F-4D97-AF65-F5344CB8AC3E}">
        <p14:creationId xmlns:p14="http://schemas.microsoft.com/office/powerpoint/2010/main" val="5342379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94704F-3214-4536-A975-1616BF3CDC7A}"/>
              </a:ext>
            </a:extLst>
          </p:cNvPr>
          <p:cNvSpPr>
            <a:spLocks noGrp="1"/>
          </p:cNvSpPr>
          <p:nvPr>
            <p:ph type="title"/>
          </p:nvPr>
        </p:nvSpPr>
        <p:spPr>
          <a:xfrm>
            <a:off x="856128" y="391331"/>
            <a:ext cx="10515600" cy="1325563"/>
          </a:xfrm>
        </p:spPr>
        <p:txBody>
          <a:bodyPr/>
          <a:lstStyle/>
          <a:p>
            <a:r>
              <a:rPr lang="en-US" altLang="zh-TW" dirty="0"/>
              <a:t>Method 2: W</a:t>
            </a:r>
            <a:r>
              <a:rPr lang="en-US" altLang="zh-TW" sz="4400" dirty="0"/>
              <a:t>eb crawlers </a:t>
            </a:r>
            <a:endParaRPr lang="zh-TW" altLang="en-US" dirty="0"/>
          </a:p>
        </p:txBody>
      </p:sp>
      <p:sp>
        <p:nvSpPr>
          <p:cNvPr id="3" name="內容版面配置區 2">
            <a:extLst>
              <a:ext uri="{FF2B5EF4-FFF2-40B4-BE49-F238E27FC236}">
                <a16:creationId xmlns:a16="http://schemas.microsoft.com/office/drawing/2014/main" id="{40C66D0E-8270-471F-A2C4-CCD55B07EA5E}"/>
              </a:ext>
            </a:extLst>
          </p:cNvPr>
          <p:cNvSpPr>
            <a:spLocks noGrp="1"/>
          </p:cNvSpPr>
          <p:nvPr>
            <p:ph idx="1"/>
          </p:nvPr>
        </p:nvSpPr>
        <p:spPr/>
        <p:txBody>
          <a:bodyPr/>
          <a:lstStyle/>
          <a:p>
            <a:r>
              <a:rPr lang="en-US" altLang="zh-TW" sz="2800" dirty="0"/>
              <a:t>First of all, we need to print out the website information in </a:t>
            </a:r>
            <a:r>
              <a:rPr lang="en-US" altLang="zh-TW" sz="2800" dirty="0" err="1"/>
              <a:t>jupyter</a:t>
            </a:r>
            <a:r>
              <a:rPr lang="en-US" altLang="zh-TW" sz="2800" dirty="0"/>
              <a:t> to determine what data we need.</a:t>
            </a:r>
            <a:endParaRPr lang="zh-TW" altLang="en-US" sz="2800" dirty="0"/>
          </a:p>
          <a:p>
            <a:endParaRPr lang="zh-TW" altLang="en-US" dirty="0"/>
          </a:p>
        </p:txBody>
      </p:sp>
      <p:sp>
        <p:nvSpPr>
          <p:cNvPr id="4" name="投影片編號版面配置區 3">
            <a:extLst>
              <a:ext uri="{FF2B5EF4-FFF2-40B4-BE49-F238E27FC236}">
                <a16:creationId xmlns:a16="http://schemas.microsoft.com/office/drawing/2014/main" id="{7224617A-6255-49F1-9786-DA80D63F6A7E}"/>
              </a:ext>
            </a:extLst>
          </p:cNvPr>
          <p:cNvSpPr>
            <a:spLocks noGrp="1"/>
          </p:cNvSpPr>
          <p:nvPr>
            <p:ph type="sldNum" sz="quarter" idx="12"/>
          </p:nvPr>
        </p:nvSpPr>
        <p:spPr/>
        <p:txBody>
          <a:bodyPr/>
          <a:lstStyle/>
          <a:p>
            <a:fld id="{E504A1C3-1457-4AFD-B85B-DCAB18157F1E}" type="slidenum">
              <a:rPr lang="zh-TW" altLang="en-US" smtClean="0"/>
              <a:pPr/>
              <a:t>26</a:t>
            </a:fld>
            <a:endParaRPr lang="zh-TW" altLang="en-US" dirty="0"/>
          </a:p>
        </p:txBody>
      </p:sp>
      <p:pic>
        <p:nvPicPr>
          <p:cNvPr id="5" name="內容版面配置區 4">
            <a:extLst>
              <a:ext uri="{FF2B5EF4-FFF2-40B4-BE49-F238E27FC236}">
                <a16:creationId xmlns:a16="http://schemas.microsoft.com/office/drawing/2014/main" id="{97479450-A32C-4292-A8E8-A9B8AC4817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350" y="3028357"/>
            <a:ext cx="11171509" cy="1081113"/>
          </a:xfrm>
          <a:prstGeom prst="rect">
            <a:avLst/>
          </a:prstGeom>
        </p:spPr>
      </p:pic>
      <p:pic>
        <p:nvPicPr>
          <p:cNvPr id="6" name="圖片 5">
            <a:extLst>
              <a:ext uri="{FF2B5EF4-FFF2-40B4-BE49-F238E27FC236}">
                <a16:creationId xmlns:a16="http://schemas.microsoft.com/office/drawing/2014/main" id="{728643EA-4696-497C-985B-039CD96785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998" y="4326931"/>
            <a:ext cx="11313861" cy="985271"/>
          </a:xfrm>
          <a:prstGeom prst="rect">
            <a:avLst/>
          </a:prstGeom>
        </p:spPr>
      </p:pic>
    </p:spTree>
    <p:extLst>
      <p:ext uri="{BB962C8B-B14F-4D97-AF65-F5344CB8AC3E}">
        <p14:creationId xmlns:p14="http://schemas.microsoft.com/office/powerpoint/2010/main" val="1293884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423A3D-E77C-4B28-B488-B8A8D209CD02}"/>
              </a:ext>
            </a:extLst>
          </p:cNvPr>
          <p:cNvSpPr>
            <a:spLocks noGrp="1"/>
          </p:cNvSpPr>
          <p:nvPr>
            <p:ph type="title"/>
          </p:nvPr>
        </p:nvSpPr>
        <p:spPr/>
        <p:txBody>
          <a:bodyPr/>
          <a:lstStyle/>
          <a:p>
            <a:r>
              <a:rPr lang="en-US" altLang="zh-TW" dirty="0"/>
              <a:t>Method 2: Find table id</a:t>
            </a:r>
            <a:endParaRPr lang="zh-TW" altLang="en-US" dirty="0"/>
          </a:p>
        </p:txBody>
      </p:sp>
      <p:sp>
        <p:nvSpPr>
          <p:cNvPr id="3" name="內容版面配置區 2">
            <a:extLst>
              <a:ext uri="{FF2B5EF4-FFF2-40B4-BE49-F238E27FC236}">
                <a16:creationId xmlns:a16="http://schemas.microsoft.com/office/drawing/2014/main" id="{5042473A-DAD7-4262-B4D9-96989E2FD20F}"/>
              </a:ext>
            </a:extLst>
          </p:cNvPr>
          <p:cNvSpPr>
            <a:spLocks noGrp="1"/>
          </p:cNvSpPr>
          <p:nvPr>
            <p:ph idx="1"/>
          </p:nvPr>
        </p:nvSpPr>
        <p:spPr>
          <a:xfrm>
            <a:off x="838199" y="1565649"/>
            <a:ext cx="10515600" cy="4351338"/>
          </a:xfrm>
        </p:spPr>
        <p:txBody>
          <a:bodyPr/>
          <a:lstStyle/>
          <a:p>
            <a:r>
              <a:rPr lang="en-US" altLang="zh-TW" dirty="0"/>
              <a:t>After executing the program described on the previous page, you can display detailed web information in </a:t>
            </a:r>
            <a:r>
              <a:rPr lang="en-US" altLang="zh-TW" dirty="0" err="1"/>
              <a:t>Jupyter</a:t>
            </a:r>
            <a:r>
              <a:rPr lang="en-US" altLang="zh-TW" dirty="0"/>
              <a:t> Notebook.</a:t>
            </a:r>
          </a:p>
        </p:txBody>
      </p:sp>
      <p:sp>
        <p:nvSpPr>
          <p:cNvPr id="4" name="投影片編號版面配置區 3">
            <a:extLst>
              <a:ext uri="{FF2B5EF4-FFF2-40B4-BE49-F238E27FC236}">
                <a16:creationId xmlns:a16="http://schemas.microsoft.com/office/drawing/2014/main" id="{DC0EB254-AF14-4A06-8C03-49E1822F114B}"/>
              </a:ext>
            </a:extLst>
          </p:cNvPr>
          <p:cNvSpPr>
            <a:spLocks noGrp="1"/>
          </p:cNvSpPr>
          <p:nvPr>
            <p:ph type="sldNum" sz="quarter" idx="12"/>
          </p:nvPr>
        </p:nvSpPr>
        <p:spPr/>
        <p:txBody>
          <a:bodyPr/>
          <a:lstStyle/>
          <a:p>
            <a:fld id="{E504A1C3-1457-4AFD-B85B-DCAB18157F1E}" type="slidenum">
              <a:rPr lang="zh-TW" altLang="en-US" smtClean="0"/>
              <a:pPr/>
              <a:t>27</a:t>
            </a:fld>
            <a:endParaRPr lang="zh-TW" altLang="en-US" dirty="0"/>
          </a:p>
        </p:txBody>
      </p:sp>
      <p:pic>
        <p:nvPicPr>
          <p:cNvPr id="5" name="內容版面配置區 7" descr="一張含有 文字 的圖片&#10;&#10;自動產生的描述">
            <a:extLst>
              <a:ext uri="{FF2B5EF4-FFF2-40B4-BE49-F238E27FC236}">
                <a16:creationId xmlns:a16="http://schemas.microsoft.com/office/drawing/2014/main" id="{93F43B53-8034-4680-A2EA-AD6E61C80D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8071" y="2654816"/>
            <a:ext cx="7346638" cy="3440294"/>
          </a:xfrm>
          <a:prstGeom prst="rect">
            <a:avLst/>
          </a:prstGeom>
        </p:spPr>
      </p:pic>
    </p:spTree>
    <p:extLst>
      <p:ext uri="{BB962C8B-B14F-4D97-AF65-F5344CB8AC3E}">
        <p14:creationId xmlns:p14="http://schemas.microsoft.com/office/powerpoint/2010/main" val="7380011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F77B4E-C4DA-420C-80A8-8C261C151A7F}"/>
              </a:ext>
            </a:extLst>
          </p:cNvPr>
          <p:cNvSpPr>
            <a:spLocks noGrp="1"/>
          </p:cNvSpPr>
          <p:nvPr>
            <p:ph type="title"/>
          </p:nvPr>
        </p:nvSpPr>
        <p:spPr/>
        <p:txBody>
          <a:bodyPr/>
          <a:lstStyle/>
          <a:p>
            <a:r>
              <a:rPr lang="en-US" altLang="zh-TW" dirty="0"/>
              <a:t>Method 2: Find the </a:t>
            </a:r>
            <a:r>
              <a:rPr lang="en-US" altLang="zh-TW" sz="4400" dirty="0"/>
              <a:t>data we need</a:t>
            </a:r>
            <a:endParaRPr lang="zh-TW" altLang="en-US" dirty="0"/>
          </a:p>
        </p:txBody>
      </p:sp>
      <p:sp>
        <p:nvSpPr>
          <p:cNvPr id="3" name="內容版面配置區 2">
            <a:extLst>
              <a:ext uri="{FF2B5EF4-FFF2-40B4-BE49-F238E27FC236}">
                <a16:creationId xmlns:a16="http://schemas.microsoft.com/office/drawing/2014/main" id="{6D4186BA-221D-48FB-A97C-546653236867}"/>
              </a:ext>
            </a:extLst>
          </p:cNvPr>
          <p:cNvSpPr>
            <a:spLocks noGrp="1"/>
          </p:cNvSpPr>
          <p:nvPr>
            <p:ph idx="1"/>
          </p:nvPr>
        </p:nvSpPr>
        <p:spPr>
          <a:xfrm>
            <a:off x="838200" y="1529398"/>
            <a:ext cx="10515600" cy="4351338"/>
          </a:xfrm>
        </p:spPr>
        <p:txBody>
          <a:bodyPr/>
          <a:lstStyle/>
          <a:p>
            <a:r>
              <a:rPr lang="en-US" altLang="zh-TW" dirty="0"/>
              <a:t>Find the data we need, and we can recognize that they are all wrapped in &lt;tr&gt;, &lt;td&gt; and &lt;</a:t>
            </a:r>
            <a:r>
              <a:rPr lang="en-US" altLang="zh-TW" dirty="0" err="1"/>
              <a:t>th</a:t>
            </a:r>
            <a:r>
              <a:rPr lang="en-US" altLang="zh-TW" dirty="0"/>
              <a:t>&gt; label.</a:t>
            </a:r>
            <a:endParaRPr lang="zh-TW" altLang="en-US" dirty="0"/>
          </a:p>
        </p:txBody>
      </p:sp>
      <p:sp>
        <p:nvSpPr>
          <p:cNvPr id="4" name="投影片編號版面配置區 3">
            <a:extLst>
              <a:ext uri="{FF2B5EF4-FFF2-40B4-BE49-F238E27FC236}">
                <a16:creationId xmlns:a16="http://schemas.microsoft.com/office/drawing/2014/main" id="{BA94F03F-6392-4BA3-BBEF-BA0B6354E86E}"/>
              </a:ext>
            </a:extLst>
          </p:cNvPr>
          <p:cNvSpPr>
            <a:spLocks noGrp="1"/>
          </p:cNvSpPr>
          <p:nvPr>
            <p:ph type="sldNum" sz="quarter" idx="12"/>
          </p:nvPr>
        </p:nvSpPr>
        <p:spPr/>
        <p:txBody>
          <a:bodyPr/>
          <a:lstStyle/>
          <a:p>
            <a:fld id="{E504A1C3-1457-4AFD-B85B-DCAB18157F1E}" type="slidenum">
              <a:rPr lang="zh-TW" altLang="en-US" smtClean="0"/>
              <a:pPr/>
              <a:t>28</a:t>
            </a:fld>
            <a:endParaRPr lang="zh-TW" altLang="en-US" dirty="0"/>
          </a:p>
        </p:txBody>
      </p:sp>
      <p:pic>
        <p:nvPicPr>
          <p:cNvPr id="5" name="內容版面配置區 7">
            <a:extLst>
              <a:ext uri="{FF2B5EF4-FFF2-40B4-BE49-F238E27FC236}">
                <a16:creationId xmlns:a16="http://schemas.microsoft.com/office/drawing/2014/main" id="{3E94D761-3E03-4899-8228-F2CDC14B53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2373" y="2399870"/>
            <a:ext cx="6927254" cy="4079558"/>
          </a:xfrm>
          <a:prstGeom prst="rect">
            <a:avLst/>
          </a:prstGeom>
        </p:spPr>
      </p:pic>
    </p:spTree>
    <p:extLst>
      <p:ext uri="{BB962C8B-B14F-4D97-AF65-F5344CB8AC3E}">
        <p14:creationId xmlns:p14="http://schemas.microsoft.com/office/powerpoint/2010/main" val="34016405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圖片 13" descr="一張含有 文字 的圖片&#10;&#10;自動產生的描述">
            <a:extLst>
              <a:ext uri="{FF2B5EF4-FFF2-40B4-BE49-F238E27FC236}">
                <a16:creationId xmlns:a16="http://schemas.microsoft.com/office/drawing/2014/main" id="{6EAA0024-9824-4943-B634-DA7497573F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2370" y="1392666"/>
            <a:ext cx="6728230" cy="4781121"/>
          </a:xfrm>
          <a:prstGeom prst="rect">
            <a:avLst/>
          </a:prstGeom>
        </p:spPr>
      </p:pic>
      <p:sp>
        <p:nvSpPr>
          <p:cNvPr id="2" name="標題 1">
            <a:extLst>
              <a:ext uri="{FF2B5EF4-FFF2-40B4-BE49-F238E27FC236}">
                <a16:creationId xmlns:a16="http://schemas.microsoft.com/office/drawing/2014/main" id="{B7BFC88D-7D60-4DD5-A612-A37440F7CBCF}"/>
              </a:ext>
            </a:extLst>
          </p:cNvPr>
          <p:cNvSpPr>
            <a:spLocks noGrp="1"/>
          </p:cNvSpPr>
          <p:nvPr>
            <p:ph type="title"/>
          </p:nvPr>
        </p:nvSpPr>
        <p:spPr>
          <a:xfrm>
            <a:off x="838200" y="291234"/>
            <a:ext cx="10515600" cy="1325563"/>
          </a:xfrm>
        </p:spPr>
        <p:txBody>
          <a:bodyPr/>
          <a:lstStyle/>
          <a:p>
            <a:r>
              <a:rPr lang="en-US" altLang="zh-TW" dirty="0"/>
              <a:t>Method 2: W</a:t>
            </a:r>
            <a:r>
              <a:rPr lang="en-US" altLang="zh-TW" sz="4400" dirty="0"/>
              <a:t>eb crawlers detail</a:t>
            </a:r>
            <a:r>
              <a:rPr lang="en-US" altLang="zh-TW" dirty="0"/>
              <a:t> </a:t>
            </a:r>
            <a:endParaRPr lang="zh-TW" altLang="en-US" dirty="0"/>
          </a:p>
        </p:txBody>
      </p:sp>
      <p:sp>
        <p:nvSpPr>
          <p:cNvPr id="3" name="投影片編號版面配置區 2">
            <a:extLst>
              <a:ext uri="{FF2B5EF4-FFF2-40B4-BE49-F238E27FC236}">
                <a16:creationId xmlns:a16="http://schemas.microsoft.com/office/drawing/2014/main" id="{E8F41357-836D-4466-A811-C449BB9EF197}"/>
              </a:ext>
            </a:extLst>
          </p:cNvPr>
          <p:cNvSpPr>
            <a:spLocks noGrp="1"/>
          </p:cNvSpPr>
          <p:nvPr>
            <p:ph type="sldNum" sz="quarter" idx="12"/>
          </p:nvPr>
        </p:nvSpPr>
        <p:spPr/>
        <p:txBody>
          <a:bodyPr/>
          <a:lstStyle/>
          <a:p>
            <a:fld id="{E504A1C3-1457-4AFD-B85B-DCAB18157F1E}" type="slidenum">
              <a:rPr lang="zh-TW" altLang="en-US" smtClean="0"/>
              <a:t>29</a:t>
            </a:fld>
            <a:endParaRPr lang="zh-TW" altLang="en-US"/>
          </a:p>
        </p:txBody>
      </p:sp>
      <p:sp>
        <p:nvSpPr>
          <p:cNvPr id="12" name="內容版面配置區 11">
            <a:extLst>
              <a:ext uri="{FF2B5EF4-FFF2-40B4-BE49-F238E27FC236}">
                <a16:creationId xmlns:a16="http://schemas.microsoft.com/office/drawing/2014/main" id="{1564E523-B958-4C0C-AAFE-DC698133D1B2}"/>
              </a:ext>
            </a:extLst>
          </p:cNvPr>
          <p:cNvSpPr>
            <a:spLocks noGrp="1"/>
          </p:cNvSpPr>
          <p:nvPr>
            <p:ph idx="1"/>
          </p:nvPr>
        </p:nvSpPr>
        <p:spPr>
          <a:xfrm>
            <a:off x="1385047" y="6173787"/>
            <a:ext cx="9130553" cy="588448"/>
          </a:xfrm>
        </p:spPr>
        <p:txBody>
          <a:bodyPr>
            <a:normAutofit fontScale="85000" lnSpcReduction="20000"/>
          </a:bodyPr>
          <a:lstStyle/>
          <a:p>
            <a:pPr marL="0" indent="0">
              <a:buNone/>
            </a:pPr>
            <a:r>
              <a:rPr lang="en-US" altLang="zh-TW" sz="1800" dirty="0" err="1"/>
              <a:t>url</a:t>
            </a:r>
            <a:r>
              <a:rPr lang="en-US" altLang="zh-TW" sz="1800" dirty="0"/>
              <a:t> = “http://e-service.cwb.gov.tw/</a:t>
            </a:r>
            <a:r>
              <a:rPr lang="en-US" altLang="zh-TW" sz="1800" dirty="0" err="1"/>
              <a:t>HistoryDataQuery</a:t>
            </a:r>
            <a:r>
              <a:rPr lang="en-US" altLang="zh-TW" sz="1800" dirty="0"/>
              <a:t>/</a:t>
            </a:r>
            <a:r>
              <a:rPr lang="en-US" altLang="zh-TW" sz="1800" dirty="0" err="1"/>
              <a:t>MonthDataController.do?command</a:t>
            </a:r>
            <a:r>
              <a:rPr lang="en-US" altLang="zh-TW" sz="1800" dirty="0"/>
              <a:t>=</a:t>
            </a:r>
            <a:r>
              <a:rPr lang="en-US" altLang="zh-TW" sz="1800" dirty="0" err="1"/>
              <a:t>viewMain&amp;station</a:t>
            </a:r>
            <a:r>
              <a:rPr lang="en-US" altLang="zh-TW" sz="1800" dirty="0"/>
              <a:t>=C0AC70&amp;stname=%25E4%25BF%25A1%25E7%25BE%25A9&amp;datepicker=2021-06”</a:t>
            </a:r>
            <a:endParaRPr lang="zh-TW" altLang="en-US" sz="1800" dirty="0"/>
          </a:p>
          <a:p>
            <a:endParaRPr lang="zh-TW" altLang="en-US" dirty="0"/>
          </a:p>
        </p:txBody>
      </p:sp>
    </p:spTree>
    <p:extLst>
      <p:ext uri="{BB962C8B-B14F-4D97-AF65-F5344CB8AC3E}">
        <p14:creationId xmlns:p14="http://schemas.microsoft.com/office/powerpoint/2010/main" val="124774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8FED30-CFED-4FA2-ABD6-6326D76EFCE8}"/>
              </a:ext>
            </a:extLst>
          </p:cNvPr>
          <p:cNvSpPr>
            <a:spLocks noGrp="1"/>
          </p:cNvSpPr>
          <p:nvPr>
            <p:ph type="title"/>
          </p:nvPr>
        </p:nvSpPr>
        <p:spPr/>
        <p:txBody>
          <a:bodyPr/>
          <a:lstStyle/>
          <a:p>
            <a:r>
              <a:rPr lang="en-US" altLang="zh-TW" dirty="0"/>
              <a:t>Get website source code</a:t>
            </a:r>
            <a:endParaRPr lang="zh-TW" altLang="en-US" dirty="0"/>
          </a:p>
        </p:txBody>
      </p:sp>
      <p:sp>
        <p:nvSpPr>
          <p:cNvPr id="3" name="內容版面配置區 2">
            <a:extLst>
              <a:ext uri="{FF2B5EF4-FFF2-40B4-BE49-F238E27FC236}">
                <a16:creationId xmlns:a16="http://schemas.microsoft.com/office/drawing/2014/main" id="{A3F94459-290A-4D70-B10C-BAF19A6675A5}"/>
              </a:ext>
            </a:extLst>
          </p:cNvPr>
          <p:cNvSpPr>
            <a:spLocks noGrp="1"/>
          </p:cNvSpPr>
          <p:nvPr>
            <p:ph idx="1"/>
          </p:nvPr>
        </p:nvSpPr>
        <p:spPr/>
        <p:txBody>
          <a:bodyPr/>
          <a:lstStyle/>
          <a:p>
            <a:r>
              <a:rPr lang="en-US" altLang="zh-TW" dirty="0"/>
              <a:t>After setting a variable </a:t>
            </a:r>
            <a:r>
              <a:rPr lang="en-US" altLang="zh-TW" dirty="0" err="1"/>
              <a:t>url</a:t>
            </a:r>
            <a:r>
              <a:rPr lang="en-US" altLang="zh-TW" dirty="0"/>
              <a:t> to store the website to be retrieved, we will then use the </a:t>
            </a:r>
            <a:r>
              <a:rPr lang="en-US" altLang="zh-TW" b="1" dirty="0" err="1">
                <a:solidFill>
                  <a:schemeClr val="accent1"/>
                </a:solidFill>
              </a:rPr>
              <a:t>requests.get</a:t>
            </a:r>
            <a:r>
              <a:rPr lang="en-US" altLang="zh-TW" b="1" dirty="0">
                <a:solidFill>
                  <a:schemeClr val="accent1"/>
                </a:solidFill>
              </a:rPr>
              <a:t>()</a:t>
            </a:r>
            <a:r>
              <a:rPr lang="en-US" altLang="zh-TW" dirty="0"/>
              <a:t> function to obtain the source code of this website. </a:t>
            </a:r>
          </a:p>
        </p:txBody>
      </p:sp>
      <p:sp>
        <p:nvSpPr>
          <p:cNvPr id="4" name="投影片編號版面配置區 3">
            <a:extLst>
              <a:ext uri="{FF2B5EF4-FFF2-40B4-BE49-F238E27FC236}">
                <a16:creationId xmlns:a16="http://schemas.microsoft.com/office/drawing/2014/main" id="{ADE6812F-B916-4CF7-B4AD-1559E96129CD}"/>
              </a:ext>
            </a:extLst>
          </p:cNvPr>
          <p:cNvSpPr>
            <a:spLocks noGrp="1"/>
          </p:cNvSpPr>
          <p:nvPr>
            <p:ph type="sldNum" sz="quarter" idx="12"/>
          </p:nvPr>
        </p:nvSpPr>
        <p:spPr/>
        <p:txBody>
          <a:bodyPr/>
          <a:lstStyle/>
          <a:p>
            <a:fld id="{E504A1C3-1457-4AFD-B85B-DCAB18157F1E}" type="slidenum">
              <a:rPr lang="zh-TW" altLang="en-US" smtClean="0"/>
              <a:pPr/>
              <a:t>3</a:t>
            </a:fld>
            <a:endParaRPr lang="zh-TW" altLang="en-US" dirty="0"/>
          </a:p>
        </p:txBody>
      </p:sp>
      <p:pic>
        <p:nvPicPr>
          <p:cNvPr id="6" name="圖片 5" descr="一張含有 文字 的圖片&#10;&#10;自動產生的描述">
            <a:extLst>
              <a:ext uri="{FF2B5EF4-FFF2-40B4-BE49-F238E27FC236}">
                <a16:creationId xmlns:a16="http://schemas.microsoft.com/office/drawing/2014/main" id="{99802493-0B7B-4217-8297-C1D42BC902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7107" y="3216887"/>
            <a:ext cx="7821706" cy="3095013"/>
          </a:xfrm>
          <a:prstGeom prst="rect">
            <a:avLst/>
          </a:prstGeom>
        </p:spPr>
      </p:pic>
    </p:spTree>
    <p:extLst>
      <p:ext uri="{BB962C8B-B14F-4D97-AF65-F5344CB8AC3E}">
        <p14:creationId xmlns:p14="http://schemas.microsoft.com/office/powerpoint/2010/main" val="36932259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2296A7-DC2D-450E-A4B5-A4C0943ED720}"/>
              </a:ext>
            </a:extLst>
          </p:cNvPr>
          <p:cNvSpPr>
            <a:spLocks noGrp="1"/>
          </p:cNvSpPr>
          <p:nvPr>
            <p:ph type="title"/>
          </p:nvPr>
        </p:nvSpPr>
        <p:spPr/>
        <p:txBody>
          <a:bodyPr/>
          <a:lstStyle/>
          <a:p>
            <a:r>
              <a:rPr lang="en-US" altLang="zh-TW" dirty="0"/>
              <a:t>Method 2: Crawl the data we need</a:t>
            </a:r>
            <a:endParaRPr lang="zh-TW" altLang="en-US" dirty="0"/>
          </a:p>
        </p:txBody>
      </p:sp>
      <p:sp>
        <p:nvSpPr>
          <p:cNvPr id="3" name="內容版面配置區 2">
            <a:extLst>
              <a:ext uri="{FF2B5EF4-FFF2-40B4-BE49-F238E27FC236}">
                <a16:creationId xmlns:a16="http://schemas.microsoft.com/office/drawing/2014/main" id="{E73C3864-D568-47F6-9E24-3610D4F4AC3E}"/>
              </a:ext>
            </a:extLst>
          </p:cNvPr>
          <p:cNvSpPr>
            <a:spLocks noGrp="1"/>
          </p:cNvSpPr>
          <p:nvPr>
            <p:ph idx="1"/>
          </p:nvPr>
        </p:nvSpPr>
        <p:spPr/>
        <p:txBody>
          <a:bodyPr/>
          <a:lstStyle/>
          <a:p>
            <a:r>
              <a:rPr lang="en-US" altLang="zh-TW" dirty="0"/>
              <a:t>The </a:t>
            </a:r>
            <a:r>
              <a:rPr lang="en-US" altLang="zh-TW" b="1" dirty="0">
                <a:solidFill>
                  <a:schemeClr val="accent1"/>
                </a:solidFill>
              </a:rPr>
              <a:t>append()</a:t>
            </a:r>
            <a:r>
              <a:rPr lang="en-US" altLang="zh-TW" dirty="0"/>
              <a:t> function is used to add new objects at the end of the list.</a:t>
            </a:r>
          </a:p>
          <a:p>
            <a:r>
              <a:rPr lang="en-US" altLang="zh-TW" b="1" dirty="0" err="1">
                <a:solidFill>
                  <a:schemeClr val="accent1"/>
                </a:solidFill>
              </a:rPr>
              <a:t>writerows</a:t>
            </a:r>
            <a:r>
              <a:rPr lang="en-US" altLang="zh-TW" b="1" dirty="0">
                <a:solidFill>
                  <a:schemeClr val="accent1"/>
                </a:solidFill>
              </a:rPr>
              <a:t>() </a:t>
            </a:r>
            <a:r>
              <a:rPr lang="en-US" altLang="zh-TW" dirty="0"/>
              <a:t>write all the elements in rows into the csv file, and format it according to the current variables.</a:t>
            </a:r>
            <a:endParaRPr lang="zh-TW" altLang="en-US" dirty="0"/>
          </a:p>
        </p:txBody>
      </p:sp>
      <p:sp>
        <p:nvSpPr>
          <p:cNvPr id="4" name="投影片編號版面配置區 3">
            <a:extLst>
              <a:ext uri="{FF2B5EF4-FFF2-40B4-BE49-F238E27FC236}">
                <a16:creationId xmlns:a16="http://schemas.microsoft.com/office/drawing/2014/main" id="{7293B214-7F8B-42F1-82F4-BF7A5C0FEC00}"/>
              </a:ext>
            </a:extLst>
          </p:cNvPr>
          <p:cNvSpPr>
            <a:spLocks noGrp="1"/>
          </p:cNvSpPr>
          <p:nvPr>
            <p:ph type="sldNum" sz="quarter" idx="12"/>
          </p:nvPr>
        </p:nvSpPr>
        <p:spPr/>
        <p:txBody>
          <a:bodyPr/>
          <a:lstStyle/>
          <a:p>
            <a:fld id="{E504A1C3-1457-4AFD-B85B-DCAB18157F1E}" type="slidenum">
              <a:rPr lang="zh-TW" altLang="en-US" smtClean="0"/>
              <a:pPr/>
              <a:t>30</a:t>
            </a:fld>
            <a:endParaRPr lang="zh-TW" altLang="en-US" dirty="0"/>
          </a:p>
        </p:txBody>
      </p:sp>
      <p:pic>
        <p:nvPicPr>
          <p:cNvPr id="5" name="內容版面配置區 11" descr="一張含有 文字 的圖片&#10;&#10;自動產生的描述">
            <a:extLst>
              <a:ext uri="{FF2B5EF4-FFF2-40B4-BE49-F238E27FC236}">
                <a16:creationId xmlns:a16="http://schemas.microsoft.com/office/drawing/2014/main" id="{9CF2D0E6-5F7C-4E8F-95FD-99EB9A849B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282" y="3645919"/>
            <a:ext cx="11661828" cy="2304293"/>
          </a:xfrm>
          <a:prstGeom prst="rect">
            <a:avLst/>
          </a:prstGeom>
        </p:spPr>
      </p:pic>
    </p:spTree>
    <p:extLst>
      <p:ext uri="{BB962C8B-B14F-4D97-AF65-F5344CB8AC3E}">
        <p14:creationId xmlns:p14="http://schemas.microsoft.com/office/powerpoint/2010/main" val="5344272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D14F65-7E3C-4F08-BEDD-CF3D30ED7E34}"/>
              </a:ext>
            </a:extLst>
          </p:cNvPr>
          <p:cNvSpPr>
            <a:spLocks noGrp="1"/>
          </p:cNvSpPr>
          <p:nvPr>
            <p:ph type="title"/>
          </p:nvPr>
        </p:nvSpPr>
        <p:spPr/>
        <p:txBody>
          <a:bodyPr/>
          <a:lstStyle/>
          <a:p>
            <a:r>
              <a:rPr lang="en-US" altLang="zh-TW" dirty="0"/>
              <a:t>Method 2: Delete the data</a:t>
            </a:r>
            <a:endParaRPr lang="zh-TW" altLang="en-US" dirty="0"/>
          </a:p>
        </p:txBody>
      </p:sp>
      <p:sp>
        <p:nvSpPr>
          <p:cNvPr id="3" name="內容版面配置區 2">
            <a:extLst>
              <a:ext uri="{FF2B5EF4-FFF2-40B4-BE49-F238E27FC236}">
                <a16:creationId xmlns:a16="http://schemas.microsoft.com/office/drawing/2014/main" id="{6221E768-E452-4162-9FC0-0192FBC224D4}"/>
              </a:ext>
            </a:extLst>
          </p:cNvPr>
          <p:cNvSpPr>
            <a:spLocks noGrp="1"/>
          </p:cNvSpPr>
          <p:nvPr>
            <p:ph idx="1"/>
          </p:nvPr>
        </p:nvSpPr>
        <p:spPr>
          <a:xfrm>
            <a:off x="838200" y="1690688"/>
            <a:ext cx="10515600" cy="4351338"/>
          </a:xfrm>
        </p:spPr>
        <p:txBody>
          <a:bodyPr/>
          <a:lstStyle/>
          <a:p>
            <a:r>
              <a:rPr lang="en-US" altLang="zh-TW" dirty="0"/>
              <a:t>Delete the data that may cause errors (the red box in the figure below).</a:t>
            </a:r>
            <a:endParaRPr lang="zh-TW" altLang="en-US" dirty="0"/>
          </a:p>
        </p:txBody>
      </p:sp>
      <p:sp>
        <p:nvSpPr>
          <p:cNvPr id="4" name="投影片編號版面配置區 3">
            <a:extLst>
              <a:ext uri="{FF2B5EF4-FFF2-40B4-BE49-F238E27FC236}">
                <a16:creationId xmlns:a16="http://schemas.microsoft.com/office/drawing/2014/main" id="{41BFDA85-8D80-4242-994B-0E8BF6CBA79C}"/>
              </a:ext>
            </a:extLst>
          </p:cNvPr>
          <p:cNvSpPr>
            <a:spLocks noGrp="1"/>
          </p:cNvSpPr>
          <p:nvPr>
            <p:ph type="sldNum" sz="quarter" idx="12"/>
          </p:nvPr>
        </p:nvSpPr>
        <p:spPr/>
        <p:txBody>
          <a:bodyPr/>
          <a:lstStyle/>
          <a:p>
            <a:fld id="{E504A1C3-1457-4AFD-B85B-DCAB18157F1E}" type="slidenum">
              <a:rPr lang="zh-TW" altLang="en-US" smtClean="0"/>
              <a:pPr/>
              <a:t>31</a:t>
            </a:fld>
            <a:endParaRPr lang="zh-TW" altLang="en-US" dirty="0"/>
          </a:p>
        </p:txBody>
      </p:sp>
      <p:pic>
        <p:nvPicPr>
          <p:cNvPr id="6" name="圖片 5">
            <a:extLst>
              <a:ext uri="{FF2B5EF4-FFF2-40B4-BE49-F238E27FC236}">
                <a16:creationId xmlns:a16="http://schemas.microsoft.com/office/drawing/2014/main" id="{4FD6981C-E8CC-4D0B-9281-7C482DA4C7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043" y="2669556"/>
            <a:ext cx="11643914" cy="3345762"/>
          </a:xfrm>
          <a:prstGeom prst="rect">
            <a:avLst/>
          </a:prstGeom>
        </p:spPr>
      </p:pic>
    </p:spTree>
    <p:extLst>
      <p:ext uri="{BB962C8B-B14F-4D97-AF65-F5344CB8AC3E}">
        <p14:creationId xmlns:p14="http://schemas.microsoft.com/office/powerpoint/2010/main" val="14239272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EAE21D-6AB7-4B04-95C0-75741D052874}"/>
              </a:ext>
            </a:extLst>
          </p:cNvPr>
          <p:cNvSpPr>
            <a:spLocks noGrp="1"/>
          </p:cNvSpPr>
          <p:nvPr>
            <p:ph type="title"/>
          </p:nvPr>
        </p:nvSpPr>
        <p:spPr/>
        <p:txBody>
          <a:bodyPr/>
          <a:lstStyle/>
          <a:p>
            <a:r>
              <a:rPr lang="en-US" altLang="zh-TW" dirty="0"/>
              <a:t>Method 2: Web crawler execution results</a:t>
            </a:r>
            <a:endParaRPr lang="zh-TW" altLang="en-US" dirty="0"/>
          </a:p>
        </p:txBody>
      </p:sp>
      <p:sp>
        <p:nvSpPr>
          <p:cNvPr id="3" name="內容版面配置區 2">
            <a:extLst>
              <a:ext uri="{FF2B5EF4-FFF2-40B4-BE49-F238E27FC236}">
                <a16:creationId xmlns:a16="http://schemas.microsoft.com/office/drawing/2014/main" id="{887B279B-D5B9-4709-AC72-5564ABBB1BEC}"/>
              </a:ext>
            </a:extLst>
          </p:cNvPr>
          <p:cNvSpPr>
            <a:spLocks noGrp="1"/>
          </p:cNvSpPr>
          <p:nvPr>
            <p:ph idx="1"/>
          </p:nvPr>
        </p:nvSpPr>
        <p:spPr/>
        <p:txBody>
          <a:bodyPr/>
          <a:lstStyle/>
          <a:p>
            <a:r>
              <a:rPr lang="en-US" altLang="zh-TW" dirty="0"/>
              <a:t>Confirm that the web page data has been written to weather1.csv.</a:t>
            </a:r>
            <a:endParaRPr lang="zh-TW" altLang="en-US" dirty="0"/>
          </a:p>
        </p:txBody>
      </p:sp>
      <p:sp>
        <p:nvSpPr>
          <p:cNvPr id="4" name="投影片編號版面配置區 3">
            <a:extLst>
              <a:ext uri="{FF2B5EF4-FFF2-40B4-BE49-F238E27FC236}">
                <a16:creationId xmlns:a16="http://schemas.microsoft.com/office/drawing/2014/main" id="{81BA3925-992C-4819-8724-3B730045E665}"/>
              </a:ext>
            </a:extLst>
          </p:cNvPr>
          <p:cNvSpPr>
            <a:spLocks noGrp="1"/>
          </p:cNvSpPr>
          <p:nvPr>
            <p:ph type="sldNum" sz="quarter" idx="12"/>
          </p:nvPr>
        </p:nvSpPr>
        <p:spPr/>
        <p:txBody>
          <a:bodyPr/>
          <a:lstStyle/>
          <a:p>
            <a:fld id="{E504A1C3-1457-4AFD-B85B-DCAB18157F1E}" type="slidenum">
              <a:rPr lang="zh-TW" altLang="en-US" smtClean="0"/>
              <a:pPr/>
              <a:t>32</a:t>
            </a:fld>
            <a:endParaRPr lang="zh-TW" altLang="en-US" dirty="0"/>
          </a:p>
        </p:txBody>
      </p:sp>
      <p:pic>
        <p:nvPicPr>
          <p:cNvPr id="7" name="圖片 6">
            <a:extLst>
              <a:ext uri="{FF2B5EF4-FFF2-40B4-BE49-F238E27FC236}">
                <a16:creationId xmlns:a16="http://schemas.microsoft.com/office/drawing/2014/main" id="{4073EBCA-F8CC-4B64-8177-E8470EF0E8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053" y="2450959"/>
            <a:ext cx="11695894" cy="2874076"/>
          </a:xfrm>
          <a:prstGeom prst="rect">
            <a:avLst/>
          </a:prstGeom>
        </p:spPr>
      </p:pic>
    </p:spTree>
    <p:extLst>
      <p:ext uri="{BB962C8B-B14F-4D97-AF65-F5344CB8AC3E}">
        <p14:creationId xmlns:p14="http://schemas.microsoft.com/office/powerpoint/2010/main" val="2725198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12A006-046D-40C1-BC42-53486F32BA0B}"/>
              </a:ext>
            </a:extLst>
          </p:cNvPr>
          <p:cNvSpPr>
            <a:spLocks noGrp="1"/>
          </p:cNvSpPr>
          <p:nvPr>
            <p:ph type="title"/>
          </p:nvPr>
        </p:nvSpPr>
        <p:spPr/>
        <p:txBody>
          <a:bodyPr/>
          <a:lstStyle/>
          <a:p>
            <a:r>
              <a:rPr lang="en-US" altLang="zh-TW" dirty="0"/>
              <a:t>Load weather1.csv</a:t>
            </a:r>
            <a:endParaRPr lang="zh-TW" altLang="en-US" dirty="0"/>
          </a:p>
        </p:txBody>
      </p:sp>
      <p:sp>
        <p:nvSpPr>
          <p:cNvPr id="3" name="內容版面配置區 2">
            <a:extLst>
              <a:ext uri="{FF2B5EF4-FFF2-40B4-BE49-F238E27FC236}">
                <a16:creationId xmlns:a16="http://schemas.microsoft.com/office/drawing/2014/main" id="{2A3C7768-0515-4DBA-AB83-82E5A838D294}"/>
              </a:ext>
            </a:extLst>
          </p:cNvPr>
          <p:cNvSpPr>
            <a:spLocks noGrp="1"/>
          </p:cNvSpPr>
          <p:nvPr>
            <p:ph idx="1"/>
          </p:nvPr>
        </p:nvSpPr>
        <p:spPr/>
        <p:txBody>
          <a:bodyPr/>
          <a:lstStyle/>
          <a:p>
            <a:r>
              <a:rPr lang="en-US" altLang="zh-TW" dirty="0"/>
              <a:t>First, load the observation “</a:t>
            </a:r>
            <a:r>
              <a:rPr lang="zh-TW" altLang="en-US" dirty="0"/>
              <a:t>觀測時間</a:t>
            </a:r>
            <a:r>
              <a:rPr lang="en-US" altLang="zh-TW" dirty="0"/>
              <a:t>(day)” column of weather1.csv with date type.</a:t>
            </a:r>
          </a:p>
          <a:p>
            <a:r>
              <a:rPr lang="en-US" altLang="zh-TW" dirty="0"/>
              <a:t>And assign the column list loaded in datetime format representing the time to the parameter </a:t>
            </a:r>
            <a:r>
              <a:rPr lang="en-US" altLang="zh-TW" b="1" dirty="0" err="1">
                <a:solidFill>
                  <a:schemeClr val="accent1"/>
                </a:solidFill>
              </a:rPr>
              <a:t>parse_dates</a:t>
            </a:r>
            <a:r>
              <a:rPr lang="en-US" altLang="zh-TW" dirty="0"/>
              <a:t> at this time. </a:t>
            </a:r>
          </a:p>
          <a:p>
            <a:r>
              <a:rPr lang="en-US" altLang="zh-TW" dirty="0"/>
              <a:t>If this step is not performed, the polyline cannot be drawn when charting.</a:t>
            </a:r>
            <a:endParaRPr lang="zh-TW" altLang="en-US" dirty="0"/>
          </a:p>
        </p:txBody>
      </p:sp>
      <p:sp>
        <p:nvSpPr>
          <p:cNvPr id="4" name="投影片編號版面配置區 3">
            <a:extLst>
              <a:ext uri="{FF2B5EF4-FFF2-40B4-BE49-F238E27FC236}">
                <a16:creationId xmlns:a16="http://schemas.microsoft.com/office/drawing/2014/main" id="{A24F85FF-47CC-48F3-903D-7831542D83D8}"/>
              </a:ext>
            </a:extLst>
          </p:cNvPr>
          <p:cNvSpPr>
            <a:spLocks noGrp="1"/>
          </p:cNvSpPr>
          <p:nvPr>
            <p:ph type="sldNum" sz="quarter" idx="12"/>
          </p:nvPr>
        </p:nvSpPr>
        <p:spPr/>
        <p:txBody>
          <a:bodyPr/>
          <a:lstStyle/>
          <a:p>
            <a:fld id="{E504A1C3-1457-4AFD-B85B-DCAB18157F1E}" type="slidenum">
              <a:rPr lang="zh-TW" altLang="en-US" smtClean="0"/>
              <a:pPr/>
              <a:t>33</a:t>
            </a:fld>
            <a:endParaRPr lang="zh-TW" altLang="en-US" dirty="0"/>
          </a:p>
        </p:txBody>
      </p:sp>
      <p:pic>
        <p:nvPicPr>
          <p:cNvPr id="6" name="圖片 5">
            <a:extLst>
              <a:ext uri="{FF2B5EF4-FFF2-40B4-BE49-F238E27FC236}">
                <a16:creationId xmlns:a16="http://schemas.microsoft.com/office/drawing/2014/main" id="{A6954240-995A-4E3E-A6A9-FA07E812EA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279" y="4923463"/>
            <a:ext cx="10607441" cy="782435"/>
          </a:xfrm>
          <a:prstGeom prst="rect">
            <a:avLst/>
          </a:prstGeom>
        </p:spPr>
      </p:pic>
    </p:spTree>
    <p:extLst>
      <p:ext uri="{BB962C8B-B14F-4D97-AF65-F5344CB8AC3E}">
        <p14:creationId xmlns:p14="http://schemas.microsoft.com/office/powerpoint/2010/main" val="27903296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B0C709-A09F-4981-A8F5-E214985C62DA}"/>
              </a:ext>
            </a:extLst>
          </p:cNvPr>
          <p:cNvSpPr>
            <a:spLocks noGrp="1"/>
          </p:cNvSpPr>
          <p:nvPr>
            <p:ph type="title"/>
          </p:nvPr>
        </p:nvSpPr>
        <p:spPr/>
        <p:txBody>
          <a:bodyPr/>
          <a:lstStyle/>
          <a:p>
            <a:r>
              <a:rPr lang="en-US" altLang="zh-TW" dirty="0"/>
              <a:t>Load weather1.csv (Cont’d)</a:t>
            </a:r>
            <a:endParaRPr lang="zh-TW" altLang="en-US" dirty="0"/>
          </a:p>
        </p:txBody>
      </p:sp>
      <p:pic>
        <p:nvPicPr>
          <p:cNvPr id="13" name="內容版面配置區 12">
            <a:extLst>
              <a:ext uri="{FF2B5EF4-FFF2-40B4-BE49-F238E27FC236}">
                <a16:creationId xmlns:a16="http://schemas.microsoft.com/office/drawing/2014/main" id="{674B166A-1A8E-4F84-81B4-B9C9B38138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6207" y="1951938"/>
            <a:ext cx="10999585" cy="746438"/>
          </a:xfrm>
        </p:spPr>
      </p:pic>
      <p:pic>
        <p:nvPicPr>
          <p:cNvPr id="15" name="圖片 14" descr="一張含有 桌 的圖片&#10;&#10;自動產生的描述">
            <a:extLst>
              <a:ext uri="{FF2B5EF4-FFF2-40B4-BE49-F238E27FC236}">
                <a16:creationId xmlns:a16="http://schemas.microsoft.com/office/drawing/2014/main" id="{247AF4EB-4627-4D5E-A858-7B5867C4EA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049" y="2856506"/>
            <a:ext cx="9439275" cy="3801694"/>
          </a:xfrm>
          <a:prstGeom prst="rect">
            <a:avLst/>
          </a:prstGeom>
        </p:spPr>
      </p:pic>
      <p:sp>
        <p:nvSpPr>
          <p:cNvPr id="3" name="投影片編號版面配置區 2">
            <a:extLst>
              <a:ext uri="{FF2B5EF4-FFF2-40B4-BE49-F238E27FC236}">
                <a16:creationId xmlns:a16="http://schemas.microsoft.com/office/drawing/2014/main" id="{6B6538ED-D81A-414E-8E13-DC9D8A8FA46B}"/>
              </a:ext>
            </a:extLst>
          </p:cNvPr>
          <p:cNvSpPr>
            <a:spLocks noGrp="1"/>
          </p:cNvSpPr>
          <p:nvPr>
            <p:ph type="sldNum" sz="quarter" idx="12"/>
          </p:nvPr>
        </p:nvSpPr>
        <p:spPr/>
        <p:txBody>
          <a:bodyPr/>
          <a:lstStyle/>
          <a:p>
            <a:fld id="{E504A1C3-1457-4AFD-B85B-DCAB18157F1E}" type="slidenum">
              <a:rPr lang="zh-TW" altLang="en-US" smtClean="0"/>
              <a:t>34</a:t>
            </a:fld>
            <a:endParaRPr lang="zh-TW" altLang="en-US"/>
          </a:p>
        </p:txBody>
      </p:sp>
    </p:spTree>
    <p:extLst>
      <p:ext uri="{BB962C8B-B14F-4D97-AF65-F5344CB8AC3E}">
        <p14:creationId xmlns:p14="http://schemas.microsoft.com/office/powerpoint/2010/main" val="25127353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330ACC4-7D4A-4B33-B79C-68A0FAAE609E}"/>
              </a:ext>
            </a:extLst>
          </p:cNvPr>
          <p:cNvSpPr>
            <a:spLocks noGrp="1"/>
          </p:cNvSpPr>
          <p:nvPr>
            <p:ph type="title"/>
          </p:nvPr>
        </p:nvSpPr>
        <p:spPr/>
        <p:txBody>
          <a:bodyPr/>
          <a:lstStyle/>
          <a:p>
            <a:r>
              <a:rPr lang="en-US" altLang="zh-TW" dirty="0"/>
              <a:t>Data type conversion</a:t>
            </a:r>
            <a:endParaRPr lang="zh-TW" altLang="en-US" dirty="0"/>
          </a:p>
        </p:txBody>
      </p:sp>
      <p:sp>
        <p:nvSpPr>
          <p:cNvPr id="3" name="內容版面配置區 2">
            <a:extLst>
              <a:ext uri="{FF2B5EF4-FFF2-40B4-BE49-F238E27FC236}">
                <a16:creationId xmlns:a16="http://schemas.microsoft.com/office/drawing/2014/main" id="{57BA6355-65FC-4BD4-A576-5DE6BE14B4E8}"/>
              </a:ext>
            </a:extLst>
          </p:cNvPr>
          <p:cNvSpPr>
            <a:spLocks noGrp="1"/>
          </p:cNvSpPr>
          <p:nvPr>
            <p:ph idx="1"/>
          </p:nvPr>
        </p:nvSpPr>
        <p:spPr/>
        <p:txBody>
          <a:bodyPr/>
          <a:lstStyle/>
          <a:p>
            <a:r>
              <a:rPr lang="en-US" altLang="zh-TW" dirty="0"/>
              <a:t>The data type captured by the web crawler may be object, which may cause the problem that the line chart cannot be drawn. At this time, we need to manually force it to int or float data type.</a:t>
            </a:r>
            <a:endParaRPr lang="zh-TW" altLang="en-US" dirty="0"/>
          </a:p>
        </p:txBody>
      </p:sp>
      <p:sp>
        <p:nvSpPr>
          <p:cNvPr id="4" name="投影片編號版面配置區 3">
            <a:extLst>
              <a:ext uri="{FF2B5EF4-FFF2-40B4-BE49-F238E27FC236}">
                <a16:creationId xmlns:a16="http://schemas.microsoft.com/office/drawing/2014/main" id="{D1EF4D55-5515-4E75-92DB-6B533449B266}"/>
              </a:ext>
            </a:extLst>
          </p:cNvPr>
          <p:cNvSpPr>
            <a:spLocks noGrp="1"/>
          </p:cNvSpPr>
          <p:nvPr>
            <p:ph type="sldNum" sz="quarter" idx="12"/>
          </p:nvPr>
        </p:nvSpPr>
        <p:spPr/>
        <p:txBody>
          <a:bodyPr/>
          <a:lstStyle/>
          <a:p>
            <a:fld id="{E504A1C3-1457-4AFD-B85B-DCAB18157F1E}" type="slidenum">
              <a:rPr lang="zh-TW" altLang="en-US" smtClean="0"/>
              <a:pPr/>
              <a:t>35</a:t>
            </a:fld>
            <a:endParaRPr lang="zh-TW" altLang="en-US" dirty="0"/>
          </a:p>
        </p:txBody>
      </p:sp>
      <p:pic>
        <p:nvPicPr>
          <p:cNvPr id="5" name="內容版面配置區 8" descr="一張含有 文字 的圖片&#10;&#10;自動產生的描述">
            <a:extLst>
              <a:ext uri="{FF2B5EF4-FFF2-40B4-BE49-F238E27FC236}">
                <a16:creationId xmlns:a16="http://schemas.microsoft.com/office/drawing/2014/main" id="{B92FD2AC-7968-40BF-A643-DAD99BB0AF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812" y="3546076"/>
            <a:ext cx="9780854" cy="1325563"/>
          </a:xfrm>
          <a:prstGeom prst="rect">
            <a:avLst/>
          </a:prstGeom>
        </p:spPr>
      </p:pic>
    </p:spTree>
    <p:extLst>
      <p:ext uri="{BB962C8B-B14F-4D97-AF65-F5344CB8AC3E}">
        <p14:creationId xmlns:p14="http://schemas.microsoft.com/office/powerpoint/2010/main" val="28667167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C73C2F-67DF-40FF-8221-8AA9D1E5CE14}"/>
              </a:ext>
            </a:extLst>
          </p:cNvPr>
          <p:cNvSpPr>
            <a:spLocks noGrp="1"/>
          </p:cNvSpPr>
          <p:nvPr>
            <p:ph type="title"/>
          </p:nvPr>
        </p:nvSpPr>
        <p:spPr/>
        <p:txBody>
          <a:bodyPr/>
          <a:lstStyle/>
          <a:p>
            <a:r>
              <a:rPr lang="en-US" altLang="zh-TW" dirty="0"/>
              <a:t>Data type conversion (Cont’d)</a:t>
            </a:r>
            <a:endParaRPr lang="zh-TW" altLang="en-US" dirty="0"/>
          </a:p>
        </p:txBody>
      </p:sp>
      <p:pic>
        <p:nvPicPr>
          <p:cNvPr id="5" name="內容版面配置區 4" descr="一張含有 桌 的圖片&#10;&#10;自動產生的描述">
            <a:extLst>
              <a:ext uri="{FF2B5EF4-FFF2-40B4-BE49-F238E27FC236}">
                <a16:creationId xmlns:a16="http://schemas.microsoft.com/office/drawing/2014/main" id="{DB139046-FE13-4604-B27E-3C3C7F5336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57271" y="1690688"/>
            <a:ext cx="4791771" cy="5131932"/>
          </a:xfrm>
        </p:spPr>
      </p:pic>
      <p:sp>
        <p:nvSpPr>
          <p:cNvPr id="3" name="投影片編號版面配置區 2">
            <a:extLst>
              <a:ext uri="{FF2B5EF4-FFF2-40B4-BE49-F238E27FC236}">
                <a16:creationId xmlns:a16="http://schemas.microsoft.com/office/drawing/2014/main" id="{3BDC3E9E-F20B-40A9-B3B4-873EBCAA9736}"/>
              </a:ext>
            </a:extLst>
          </p:cNvPr>
          <p:cNvSpPr>
            <a:spLocks noGrp="1"/>
          </p:cNvSpPr>
          <p:nvPr>
            <p:ph type="sldNum" sz="quarter" idx="12"/>
          </p:nvPr>
        </p:nvSpPr>
        <p:spPr/>
        <p:txBody>
          <a:bodyPr/>
          <a:lstStyle/>
          <a:p>
            <a:fld id="{E504A1C3-1457-4AFD-B85B-DCAB18157F1E}" type="slidenum">
              <a:rPr lang="zh-TW" altLang="en-US" smtClean="0"/>
              <a:t>36</a:t>
            </a:fld>
            <a:endParaRPr lang="zh-TW" altLang="en-US"/>
          </a:p>
        </p:txBody>
      </p:sp>
      <p:pic>
        <p:nvPicPr>
          <p:cNvPr id="12" name="圖片 11" descr="一張含有 文字 的圖片&#10;&#10;自動產生的描述">
            <a:extLst>
              <a:ext uri="{FF2B5EF4-FFF2-40B4-BE49-F238E27FC236}">
                <a16:creationId xmlns:a16="http://schemas.microsoft.com/office/drawing/2014/main" id="{47850086-7F3B-4E99-9BBF-A51BEEDE97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062" y="1690688"/>
            <a:ext cx="4227351" cy="5131932"/>
          </a:xfrm>
          <a:prstGeom prst="rect">
            <a:avLst/>
          </a:prstGeom>
        </p:spPr>
      </p:pic>
      <p:sp>
        <p:nvSpPr>
          <p:cNvPr id="13" name="箭號: 向右 12">
            <a:extLst>
              <a:ext uri="{FF2B5EF4-FFF2-40B4-BE49-F238E27FC236}">
                <a16:creationId xmlns:a16="http://schemas.microsoft.com/office/drawing/2014/main" id="{B8F4EDCE-4FD9-4FC0-AB2B-CF9F74B2D783}"/>
              </a:ext>
            </a:extLst>
          </p:cNvPr>
          <p:cNvSpPr/>
          <p:nvPr/>
        </p:nvSpPr>
        <p:spPr>
          <a:xfrm>
            <a:off x="5557271" y="3953435"/>
            <a:ext cx="475129" cy="573741"/>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096484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FBADEA-B74C-460D-86A9-C619CAC78890}"/>
              </a:ext>
            </a:extLst>
          </p:cNvPr>
          <p:cNvSpPr>
            <a:spLocks noGrp="1"/>
          </p:cNvSpPr>
          <p:nvPr>
            <p:ph type="title"/>
          </p:nvPr>
        </p:nvSpPr>
        <p:spPr/>
        <p:txBody>
          <a:bodyPr/>
          <a:lstStyle/>
          <a:p>
            <a:r>
              <a:rPr lang="en-US" altLang="zh-TW" dirty="0"/>
              <a:t>Draw a line chart</a:t>
            </a:r>
            <a:endParaRPr lang="zh-TW" altLang="en-US" dirty="0"/>
          </a:p>
        </p:txBody>
      </p:sp>
      <p:sp>
        <p:nvSpPr>
          <p:cNvPr id="3" name="內容版面配置區 2">
            <a:extLst>
              <a:ext uri="{FF2B5EF4-FFF2-40B4-BE49-F238E27FC236}">
                <a16:creationId xmlns:a16="http://schemas.microsoft.com/office/drawing/2014/main" id="{8C301715-5712-4CC1-84F7-E694F16336A4}"/>
              </a:ext>
            </a:extLst>
          </p:cNvPr>
          <p:cNvSpPr>
            <a:spLocks noGrp="1"/>
          </p:cNvSpPr>
          <p:nvPr>
            <p:ph idx="1"/>
          </p:nvPr>
        </p:nvSpPr>
        <p:spPr/>
        <p:txBody>
          <a:bodyPr/>
          <a:lstStyle/>
          <a:p>
            <a:r>
              <a:rPr lang="en-US" altLang="zh-TW" dirty="0"/>
              <a:t>Line charts can be drawn using the </a:t>
            </a:r>
            <a:r>
              <a:rPr lang="en-US" altLang="zh-TW" b="1" dirty="0" err="1">
                <a:solidFill>
                  <a:schemeClr val="accent1"/>
                </a:solidFill>
              </a:rPr>
              <a:t>sns.lineplot</a:t>
            </a:r>
            <a:r>
              <a:rPr lang="en-US" altLang="zh-TW" b="1" dirty="0">
                <a:solidFill>
                  <a:schemeClr val="accent1"/>
                </a:solidFill>
              </a:rPr>
              <a:t> </a:t>
            </a:r>
            <a:r>
              <a:rPr lang="en-US" altLang="zh-TW" dirty="0"/>
              <a:t>function.</a:t>
            </a:r>
          </a:p>
          <a:p>
            <a:r>
              <a:rPr lang="en-US" altLang="zh-TW" dirty="0"/>
              <a:t>The first step is to specify the column of the horizontal axis in the parameter x. Then specify the vertical axis field in the parameter y.</a:t>
            </a:r>
            <a:endParaRPr lang="zh-TW" altLang="en-US" dirty="0"/>
          </a:p>
        </p:txBody>
      </p:sp>
      <p:sp>
        <p:nvSpPr>
          <p:cNvPr id="4" name="投影片編號版面配置區 3">
            <a:extLst>
              <a:ext uri="{FF2B5EF4-FFF2-40B4-BE49-F238E27FC236}">
                <a16:creationId xmlns:a16="http://schemas.microsoft.com/office/drawing/2014/main" id="{6BF00EB6-A1DB-419D-8DB8-2371D2835F66}"/>
              </a:ext>
            </a:extLst>
          </p:cNvPr>
          <p:cNvSpPr>
            <a:spLocks noGrp="1"/>
          </p:cNvSpPr>
          <p:nvPr>
            <p:ph type="sldNum" sz="quarter" idx="12"/>
          </p:nvPr>
        </p:nvSpPr>
        <p:spPr/>
        <p:txBody>
          <a:bodyPr/>
          <a:lstStyle/>
          <a:p>
            <a:fld id="{E504A1C3-1457-4AFD-B85B-DCAB18157F1E}" type="slidenum">
              <a:rPr lang="zh-TW" altLang="en-US" smtClean="0"/>
              <a:pPr/>
              <a:t>37</a:t>
            </a:fld>
            <a:endParaRPr lang="zh-TW" altLang="en-US" dirty="0"/>
          </a:p>
        </p:txBody>
      </p:sp>
      <p:pic>
        <p:nvPicPr>
          <p:cNvPr id="6" name="圖片 5" descr="一張含有 文字 的圖片&#10;&#10;自動產生的描述">
            <a:extLst>
              <a:ext uri="{FF2B5EF4-FFF2-40B4-BE49-F238E27FC236}">
                <a16:creationId xmlns:a16="http://schemas.microsoft.com/office/drawing/2014/main" id="{6305230D-EE81-43D0-94CC-35F945D1B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230" y="3554506"/>
            <a:ext cx="10444290" cy="1618129"/>
          </a:xfrm>
          <a:prstGeom prst="rect">
            <a:avLst/>
          </a:prstGeom>
        </p:spPr>
      </p:pic>
    </p:spTree>
    <p:extLst>
      <p:ext uri="{BB962C8B-B14F-4D97-AF65-F5344CB8AC3E}">
        <p14:creationId xmlns:p14="http://schemas.microsoft.com/office/powerpoint/2010/main" val="31713585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96AD2F9-F41D-4E35-A6A0-48B86B6CA23B}"/>
              </a:ext>
            </a:extLst>
          </p:cNvPr>
          <p:cNvSpPr>
            <a:spLocks noGrp="1"/>
          </p:cNvSpPr>
          <p:nvPr>
            <p:ph type="title"/>
          </p:nvPr>
        </p:nvSpPr>
        <p:spPr/>
        <p:txBody>
          <a:bodyPr/>
          <a:lstStyle/>
          <a:p>
            <a:r>
              <a:rPr lang="en-US" altLang="zh-TW" dirty="0"/>
              <a:t>Draw a line chart (Cont’d)</a:t>
            </a:r>
            <a:endParaRPr lang="zh-TW" altLang="en-US" dirty="0"/>
          </a:p>
        </p:txBody>
      </p:sp>
      <p:sp>
        <p:nvSpPr>
          <p:cNvPr id="3" name="投影片編號版面配置區 2">
            <a:extLst>
              <a:ext uri="{FF2B5EF4-FFF2-40B4-BE49-F238E27FC236}">
                <a16:creationId xmlns:a16="http://schemas.microsoft.com/office/drawing/2014/main" id="{E5CC355C-4ADE-4FFB-945A-B22B748F8EF9}"/>
              </a:ext>
            </a:extLst>
          </p:cNvPr>
          <p:cNvSpPr>
            <a:spLocks noGrp="1"/>
          </p:cNvSpPr>
          <p:nvPr>
            <p:ph type="sldNum" sz="quarter" idx="12"/>
          </p:nvPr>
        </p:nvSpPr>
        <p:spPr/>
        <p:txBody>
          <a:bodyPr/>
          <a:lstStyle/>
          <a:p>
            <a:fld id="{E504A1C3-1457-4AFD-B85B-DCAB18157F1E}" type="slidenum">
              <a:rPr lang="zh-TW" altLang="en-US" smtClean="0"/>
              <a:t>38</a:t>
            </a:fld>
            <a:endParaRPr lang="zh-TW" altLang="en-US"/>
          </a:p>
        </p:txBody>
      </p:sp>
      <p:pic>
        <p:nvPicPr>
          <p:cNvPr id="7" name="內容版面配置區 6">
            <a:extLst>
              <a:ext uri="{FF2B5EF4-FFF2-40B4-BE49-F238E27FC236}">
                <a16:creationId xmlns:a16="http://schemas.microsoft.com/office/drawing/2014/main" id="{58DFDB04-425F-494A-BE7E-1FEBCE52A0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5693" y="2141308"/>
            <a:ext cx="7642495" cy="4398489"/>
          </a:xfrm>
        </p:spPr>
      </p:pic>
      <p:sp>
        <p:nvSpPr>
          <p:cNvPr id="9" name="內容版面配置區 2">
            <a:extLst>
              <a:ext uri="{FF2B5EF4-FFF2-40B4-BE49-F238E27FC236}">
                <a16:creationId xmlns:a16="http://schemas.microsoft.com/office/drawing/2014/main" id="{8C043C79-512A-4C8F-9158-8291A7F50055}"/>
              </a:ext>
            </a:extLst>
          </p:cNvPr>
          <p:cNvSpPr txBox="1">
            <a:spLocks/>
          </p:cNvSpPr>
          <p:nvPr/>
        </p:nvSpPr>
        <p:spPr>
          <a:xfrm>
            <a:off x="838200" y="155439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Output</a:t>
            </a:r>
            <a:endParaRPr lang="zh-TW" altLang="en-US" dirty="0"/>
          </a:p>
        </p:txBody>
      </p:sp>
    </p:spTree>
    <p:extLst>
      <p:ext uri="{BB962C8B-B14F-4D97-AF65-F5344CB8AC3E}">
        <p14:creationId xmlns:p14="http://schemas.microsoft.com/office/powerpoint/2010/main" val="4078059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4A938F-A151-4AE3-B6CE-335045F022D7}"/>
              </a:ext>
            </a:extLst>
          </p:cNvPr>
          <p:cNvSpPr>
            <a:spLocks noGrp="1"/>
          </p:cNvSpPr>
          <p:nvPr>
            <p:ph type="title"/>
          </p:nvPr>
        </p:nvSpPr>
        <p:spPr/>
        <p:txBody>
          <a:bodyPr/>
          <a:lstStyle/>
          <a:p>
            <a:r>
              <a:rPr lang="en-US" altLang="zh-TW" dirty="0"/>
              <a:t>Straighten the horizontal axis scale</a:t>
            </a:r>
            <a:endParaRPr lang="zh-TW" altLang="en-US" dirty="0"/>
          </a:p>
        </p:txBody>
      </p:sp>
      <p:sp>
        <p:nvSpPr>
          <p:cNvPr id="3" name="內容版面配置區 2">
            <a:extLst>
              <a:ext uri="{FF2B5EF4-FFF2-40B4-BE49-F238E27FC236}">
                <a16:creationId xmlns:a16="http://schemas.microsoft.com/office/drawing/2014/main" id="{F30F5DD8-D5DF-4527-B44C-64B1D52B1896}"/>
              </a:ext>
            </a:extLst>
          </p:cNvPr>
          <p:cNvSpPr>
            <a:spLocks noGrp="1"/>
          </p:cNvSpPr>
          <p:nvPr>
            <p:ph idx="1"/>
          </p:nvPr>
        </p:nvSpPr>
        <p:spPr/>
        <p:txBody>
          <a:bodyPr/>
          <a:lstStyle/>
          <a:p>
            <a:r>
              <a:rPr lang="en-US" altLang="zh-TW" dirty="0"/>
              <a:t>If the string of the horizontal axis is too long, it may cause the scale to be covered, so we use the setting of </a:t>
            </a:r>
            <a:r>
              <a:rPr lang="en-US" altLang="zh-TW" b="1" dirty="0" err="1">
                <a:solidFill>
                  <a:schemeClr val="accent1"/>
                </a:solidFill>
              </a:rPr>
              <a:t>plt.xticks</a:t>
            </a:r>
            <a:r>
              <a:rPr lang="en-US" altLang="zh-TW" b="1" dirty="0">
                <a:solidFill>
                  <a:schemeClr val="accent1"/>
                </a:solidFill>
              </a:rPr>
              <a:t>(rotation=90) </a:t>
            </a:r>
            <a:r>
              <a:rPr lang="en-US" altLang="zh-TW" dirty="0"/>
              <a:t>to make the scale of the horizontal axis become straight.</a:t>
            </a:r>
            <a:endParaRPr lang="zh-TW" altLang="en-US" dirty="0"/>
          </a:p>
        </p:txBody>
      </p:sp>
      <p:sp>
        <p:nvSpPr>
          <p:cNvPr id="4" name="投影片編號版面配置區 3">
            <a:extLst>
              <a:ext uri="{FF2B5EF4-FFF2-40B4-BE49-F238E27FC236}">
                <a16:creationId xmlns:a16="http://schemas.microsoft.com/office/drawing/2014/main" id="{6D3E465C-8F90-49AF-BFC5-58AEE41E405E}"/>
              </a:ext>
            </a:extLst>
          </p:cNvPr>
          <p:cNvSpPr>
            <a:spLocks noGrp="1"/>
          </p:cNvSpPr>
          <p:nvPr>
            <p:ph type="sldNum" sz="quarter" idx="12"/>
          </p:nvPr>
        </p:nvSpPr>
        <p:spPr>
          <a:xfrm>
            <a:off x="8610600" y="6392210"/>
            <a:ext cx="2743200" cy="365125"/>
          </a:xfrm>
        </p:spPr>
        <p:txBody>
          <a:bodyPr/>
          <a:lstStyle/>
          <a:p>
            <a:fld id="{E504A1C3-1457-4AFD-B85B-DCAB18157F1E}" type="slidenum">
              <a:rPr lang="zh-TW" altLang="en-US" smtClean="0"/>
              <a:pPr/>
              <a:t>39</a:t>
            </a:fld>
            <a:endParaRPr lang="zh-TW" altLang="en-US" dirty="0"/>
          </a:p>
        </p:txBody>
      </p:sp>
      <p:pic>
        <p:nvPicPr>
          <p:cNvPr id="6" name="圖片 5" descr="一張含有 文字 的圖片&#10;&#10;自動產生的描述">
            <a:extLst>
              <a:ext uri="{FF2B5EF4-FFF2-40B4-BE49-F238E27FC236}">
                <a16:creationId xmlns:a16="http://schemas.microsoft.com/office/drawing/2014/main" id="{342D41D1-CDCD-46E8-A4B6-176A7AE75B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841" y="3572435"/>
            <a:ext cx="9655799" cy="2039471"/>
          </a:xfrm>
          <a:prstGeom prst="rect">
            <a:avLst/>
          </a:prstGeom>
        </p:spPr>
      </p:pic>
    </p:spTree>
    <p:extLst>
      <p:ext uri="{BB962C8B-B14F-4D97-AF65-F5344CB8AC3E}">
        <p14:creationId xmlns:p14="http://schemas.microsoft.com/office/powerpoint/2010/main" val="2661676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DA21B7C-A778-42DE-92E9-9EE55F4C5930}"/>
              </a:ext>
            </a:extLst>
          </p:cNvPr>
          <p:cNvSpPr>
            <a:spLocks noGrp="1"/>
          </p:cNvSpPr>
          <p:nvPr>
            <p:ph type="title"/>
          </p:nvPr>
        </p:nvSpPr>
        <p:spPr/>
        <p:txBody>
          <a:bodyPr/>
          <a:lstStyle/>
          <a:p>
            <a:r>
              <a:rPr lang="en-US" altLang="zh-TW" dirty="0"/>
              <a:t>Print website data</a:t>
            </a:r>
            <a:endParaRPr lang="zh-TW" altLang="en-US" dirty="0"/>
          </a:p>
        </p:txBody>
      </p:sp>
      <p:sp>
        <p:nvSpPr>
          <p:cNvPr id="3" name="內容版面配置區 2">
            <a:extLst>
              <a:ext uri="{FF2B5EF4-FFF2-40B4-BE49-F238E27FC236}">
                <a16:creationId xmlns:a16="http://schemas.microsoft.com/office/drawing/2014/main" id="{2B8B2AB2-B17B-401A-A288-373907DC8B90}"/>
              </a:ext>
            </a:extLst>
          </p:cNvPr>
          <p:cNvSpPr>
            <a:spLocks noGrp="1"/>
          </p:cNvSpPr>
          <p:nvPr>
            <p:ph idx="1"/>
          </p:nvPr>
        </p:nvSpPr>
        <p:spPr/>
        <p:txBody>
          <a:bodyPr/>
          <a:lstStyle/>
          <a:p>
            <a:r>
              <a:rPr lang="en-US" altLang="zh-TW" dirty="0"/>
              <a:t>The printed content will probably look like this:</a:t>
            </a:r>
            <a:endParaRPr lang="zh-TW" altLang="en-US" dirty="0"/>
          </a:p>
        </p:txBody>
      </p:sp>
      <p:sp>
        <p:nvSpPr>
          <p:cNvPr id="4" name="投影片編號版面配置區 3">
            <a:extLst>
              <a:ext uri="{FF2B5EF4-FFF2-40B4-BE49-F238E27FC236}">
                <a16:creationId xmlns:a16="http://schemas.microsoft.com/office/drawing/2014/main" id="{3926FACB-8D6A-4F2C-BE06-780004F61CBE}"/>
              </a:ext>
            </a:extLst>
          </p:cNvPr>
          <p:cNvSpPr>
            <a:spLocks noGrp="1"/>
          </p:cNvSpPr>
          <p:nvPr>
            <p:ph type="sldNum" sz="quarter" idx="12"/>
          </p:nvPr>
        </p:nvSpPr>
        <p:spPr/>
        <p:txBody>
          <a:bodyPr/>
          <a:lstStyle/>
          <a:p>
            <a:fld id="{E504A1C3-1457-4AFD-B85B-DCAB18157F1E}" type="slidenum">
              <a:rPr lang="zh-TW" altLang="en-US" smtClean="0"/>
              <a:pPr/>
              <a:t>4</a:t>
            </a:fld>
            <a:endParaRPr lang="zh-TW" altLang="en-US" dirty="0"/>
          </a:p>
        </p:txBody>
      </p:sp>
      <p:pic>
        <p:nvPicPr>
          <p:cNvPr id="6" name="圖片 5" descr="一張含有 文字 的圖片&#10;&#10;自動產生的描述">
            <a:extLst>
              <a:ext uri="{FF2B5EF4-FFF2-40B4-BE49-F238E27FC236}">
                <a16:creationId xmlns:a16="http://schemas.microsoft.com/office/drawing/2014/main" id="{CF5AD713-D81E-4148-B5BD-434FCCE9C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6097" y="2424990"/>
            <a:ext cx="6619806" cy="4178343"/>
          </a:xfrm>
          <a:prstGeom prst="rect">
            <a:avLst/>
          </a:prstGeom>
        </p:spPr>
      </p:pic>
    </p:spTree>
    <p:extLst>
      <p:ext uri="{BB962C8B-B14F-4D97-AF65-F5344CB8AC3E}">
        <p14:creationId xmlns:p14="http://schemas.microsoft.com/office/powerpoint/2010/main" val="39795197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381357-698A-4316-A6C4-39B2C8671180}"/>
              </a:ext>
            </a:extLst>
          </p:cNvPr>
          <p:cNvSpPr>
            <a:spLocks noGrp="1"/>
          </p:cNvSpPr>
          <p:nvPr>
            <p:ph type="title"/>
          </p:nvPr>
        </p:nvSpPr>
        <p:spPr/>
        <p:txBody>
          <a:bodyPr/>
          <a:lstStyle/>
          <a:p>
            <a:r>
              <a:rPr lang="en-US" altLang="zh-TW" dirty="0"/>
              <a:t>Straighten the horizontal axis scale (Cont’d)</a:t>
            </a:r>
            <a:endParaRPr lang="zh-TW" altLang="en-US" dirty="0"/>
          </a:p>
        </p:txBody>
      </p:sp>
      <p:pic>
        <p:nvPicPr>
          <p:cNvPr id="8" name="內容版面配置區 7">
            <a:extLst>
              <a:ext uri="{FF2B5EF4-FFF2-40B4-BE49-F238E27FC236}">
                <a16:creationId xmlns:a16="http://schemas.microsoft.com/office/drawing/2014/main" id="{7654680D-0CB5-4AFE-B914-71D69C842E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1197" y="1988306"/>
            <a:ext cx="7397934" cy="4661452"/>
          </a:xfrm>
        </p:spPr>
      </p:pic>
      <p:sp>
        <p:nvSpPr>
          <p:cNvPr id="4" name="投影片編號版面配置區 3">
            <a:extLst>
              <a:ext uri="{FF2B5EF4-FFF2-40B4-BE49-F238E27FC236}">
                <a16:creationId xmlns:a16="http://schemas.microsoft.com/office/drawing/2014/main" id="{83787726-B93F-4E2C-B65B-34E6C4489C23}"/>
              </a:ext>
            </a:extLst>
          </p:cNvPr>
          <p:cNvSpPr>
            <a:spLocks noGrp="1"/>
          </p:cNvSpPr>
          <p:nvPr>
            <p:ph type="sldNum" sz="quarter" idx="12"/>
          </p:nvPr>
        </p:nvSpPr>
        <p:spPr/>
        <p:txBody>
          <a:bodyPr/>
          <a:lstStyle/>
          <a:p>
            <a:fld id="{E504A1C3-1457-4AFD-B85B-DCAB18157F1E}" type="slidenum">
              <a:rPr lang="zh-TW" altLang="en-US" smtClean="0"/>
              <a:pPr/>
              <a:t>40</a:t>
            </a:fld>
            <a:endParaRPr lang="zh-TW" altLang="en-US" dirty="0"/>
          </a:p>
        </p:txBody>
      </p:sp>
      <p:sp>
        <p:nvSpPr>
          <p:cNvPr id="9" name="內容版面配置區 2">
            <a:extLst>
              <a:ext uri="{FF2B5EF4-FFF2-40B4-BE49-F238E27FC236}">
                <a16:creationId xmlns:a16="http://schemas.microsoft.com/office/drawing/2014/main" id="{E118AAAA-3976-46CE-8F70-373C53BFC844}"/>
              </a:ext>
            </a:extLst>
          </p:cNvPr>
          <p:cNvSpPr txBox="1">
            <a:spLocks/>
          </p:cNvSpPr>
          <p:nvPr/>
        </p:nvSpPr>
        <p:spPr>
          <a:xfrm>
            <a:off x="838200" y="149164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Output:</a:t>
            </a:r>
            <a:endParaRPr lang="zh-TW" altLang="en-US" dirty="0"/>
          </a:p>
        </p:txBody>
      </p:sp>
    </p:spTree>
    <p:extLst>
      <p:ext uri="{BB962C8B-B14F-4D97-AF65-F5344CB8AC3E}">
        <p14:creationId xmlns:p14="http://schemas.microsoft.com/office/powerpoint/2010/main" val="16890652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0D433E-D4EA-45D8-8896-974897751B0F}"/>
              </a:ext>
            </a:extLst>
          </p:cNvPr>
          <p:cNvSpPr>
            <a:spLocks noGrp="1"/>
          </p:cNvSpPr>
          <p:nvPr>
            <p:ph type="title"/>
          </p:nvPr>
        </p:nvSpPr>
        <p:spPr/>
        <p:txBody>
          <a:bodyPr/>
          <a:lstStyle/>
          <a:p>
            <a:r>
              <a:rPr lang="en-US" altLang="zh-TW" dirty="0"/>
              <a:t>Draw multiple line charts</a:t>
            </a:r>
            <a:endParaRPr lang="zh-TW" altLang="en-US" dirty="0"/>
          </a:p>
        </p:txBody>
      </p:sp>
      <p:sp>
        <p:nvSpPr>
          <p:cNvPr id="3" name="內容版面配置區 2">
            <a:extLst>
              <a:ext uri="{FF2B5EF4-FFF2-40B4-BE49-F238E27FC236}">
                <a16:creationId xmlns:a16="http://schemas.microsoft.com/office/drawing/2014/main" id="{9F986088-60BC-49F9-9F2C-D64B066B9EB1}"/>
              </a:ext>
            </a:extLst>
          </p:cNvPr>
          <p:cNvSpPr>
            <a:spLocks noGrp="1"/>
          </p:cNvSpPr>
          <p:nvPr>
            <p:ph idx="1"/>
          </p:nvPr>
        </p:nvSpPr>
        <p:spPr>
          <a:xfrm>
            <a:off x="838200" y="1583578"/>
            <a:ext cx="10515600" cy="4351338"/>
          </a:xfrm>
        </p:spPr>
        <p:txBody>
          <a:bodyPr/>
          <a:lstStyle/>
          <a:p>
            <a:r>
              <a:rPr lang="en-US" altLang="zh-TW" dirty="0"/>
              <a:t>Then let us turn the “</a:t>
            </a:r>
            <a:r>
              <a:rPr lang="zh-TW" altLang="en-US" dirty="0">
                <a:latin typeface="Microsoft JhengHei Light" panose="020B0304030504040204" pitchFamily="34" charset="-120"/>
                <a:ea typeface="Microsoft JhengHei Light" panose="020B0304030504040204" pitchFamily="34" charset="-120"/>
              </a:rPr>
              <a:t>氣溫</a:t>
            </a:r>
            <a:r>
              <a:rPr lang="en-US" altLang="zh-TW" dirty="0">
                <a:latin typeface="Microsoft JhengHei Light" panose="020B0304030504040204" pitchFamily="34" charset="-120"/>
                <a:ea typeface="Microsoft JhengHei Light" panose="020B0304030504040204" pitchFamily="34" charset="-120"/>
              </a:rPr>
              <a:t>(℃)</a:t>
            </a:r>
            <a:r>
              <a:rPr lang="en-US" altLang="zh-TW" dirty="0"/>
              <a:t>”, “</a:t>
            </a:r>
            <a:r>
              <a:rPr lang="zh-TW" altLang="en-US" dirty="0">
                <a:latin typeface="Microsoft JhengHei Light" panose="020B0304030504040204" pitchFamily="34" charset="-120"/>
                <a:ea typeface="Microsoft JhengHei Light" panose="020B0304030504040204" pitchFamily="34" charset="-120"/>
              </a:rPr>
              <a:t>最高氣溫</a:t>
            </a:r>
            <a:r>
              <a:rPr lang="en-US" altLang="zh-TW" dirty="0">
                <a:latin typeface="Microsoft JhengHei Light" panose="020B0304030504040204" pitchFamily="34" charset="-120"/>
                <a:ea typeface="Microsoft JhengHei Light" panose="020B0304030504040204" pitchFamily="34" charset="-120"/>
              </a:rPr>
              <a:t>(℃)</a:t>
            </a:r>
            <a:r>
              <a:rPr lang="en-US" altLang="zh-TW" dirty="0"/>
              <a:t>”, “</a:t>
            </a:r>
            <a:r>
              <a:rPr lang="zh-TW" altLang="en-US" dirty="0">
                <a:latin typeface="Microsoft JhengHei Light" panose="020B0304030504040204" pitchFamily="34" charset="-120"/>
                <a:ea typeface="Microsoft JhengHei Light" panose="020B0304030504040204" pitchFamily="34" charset="-120"/>
              </a:rPr>
              <a:t>最低氣溫</a:t>
            </a:r>
            <a:r>
              <a:rPr lang="en-US" altLang="zh-TW" dirty="0">
                <a:latin typeface="Microsoft JhengHei Light" panose="020B0304030504040204" pitchFamily="34" charset="-120"/>
                <a:ea typeface="Microsoft JhengHei Light" panose="020B0304030504040204" pitchFamily="34" charset="-120"/>
              </a:rPr>
              <a:t>(℃)</a:t>
            </a:r>
            <a:r>
              <a:rPr lang="en-US" altLang="zh-TW" dirty="0">
                <a:ea typeface="Microsoft JhengHei Light" panose="020B0304030504040204" pitchFamily="34" charset="-120"/>
              </a:rPr>
              <a:t>” </a:t>
            </a:r>
            <a:r>
              <a:rPr lang="en-US" altLang="zh-TW" dirty="0"/>
              <a:t>line chart into the same chart.</a:t>
            </a:r>
            <a:endParaRPr lang="en-US" altLang="zh-TW" sz="800" dirty="0"/>
          </a:p>
          <a:p>
            <a:r>
              <a:rPr lang="en-US" altLang="zh-TW" dirty="0"/>
              <a:t>The first step is to create a data frame. "</a:t>
            </a:r>
            <a:r>
              <a:rPr lang="zh-TW" altLang="en-US" dirty="0"/>
              <a:t>觀測時間</a:t>
            </a:r>
            <a:r>
              <a:rPr lang="en-US" altLang="zh-TW" dirty="0"/>
              <a:t>(day) " is the first column in weather1.csv, so when we use the </a:t>
            </a:r>
            <a:r>
              <a:rPr lang="en-US" altLang="zh-TW" b="1" dirty="0" err="1">
                <a:solidFill>
                  <a:schemeClr val="accent1"/>
                </a:solidFill>
              </a:rPr>
              <a:t>pd.read_csv</a:t>
            </a:r>
            <a:r>
              <a:rPr lang="en-US" altLang="zh-TW" b="1" dirty="0">
                <a:solidFill>
                  <a:schemeClr val="accent1"/>
                </a:solidFill>
              </a:rPr>
              <a:t> </a:t>
            </a:r>
            <a:r>
              <a:rPr lang="en-US" altLang="zh-TW" dirty="0"/>
              <a:t>function to load the CSV file, we specify </a:t>
            </a:r>
            <a:r>
              <a:rPr lang="en-US" altLang="zh-TW" b="1" dirty="0" err="1">
                <a:solidFill>
                  <a:schemeClr val="accent1"/>
                </a:solidFill>
              </a:rPr>
              <a:t>index_col</a:t>
            </a:r>
            <a:r>
              <a:rPr lang="en-US" altLang="zh-TW" b="1" dirty="0">
                <a:solidFill>
                  <a:schemeClr val="accent1"/>
                </a:solidFill>
              </a:rPr>
              <a:t> </a:t>
            </a:r>
            <a:r>
              <a:rPr lang="en-US" altLang="zh-TW" dirty="0"/>
              <a:t>as 0 (as the first column, that is, the "</a:t>
            </a:r>
            <a:r>
              <a:rPr lang="zh-TW" altLang="en-US" dirty="0"/>
              <a:t>觀測時間</a:t>
            </a:r>
            <a:r>
              <a:rPr lang="en-US" altLang="zh-TW" dirty="0"/>
              <a:t>(day) " column), so we can create a data frame with date.</a:t>
            </a:r>
            <a:endParaRPr lang="zh-TW" altLang="en-US" dirty="0"/>
          </a:p>
        </p:txBody>
      </p:sp>
      <p:sp>
        <p:nvSpPr>
          <p:cNvPr id="4" name="投影片編號版面配置區 3">
            <a:extLst>
              <a:ext uri="{FF2B5EF4-FFF2-40B4-BE49-F238E27FC236}">
                <a16:creationId xmlns:a16="http://schemas.microsoft.com/office/drawing/2014/main" id="{D742141D-39BD-49E9-B250-D6E84D77832A}"/>
              </a:ext>
            </a:extLst>
          </p:cNvPr>
          <p:cNvSpPr>
            <a:spLocks noGrp="1"/>
          </p:cNvSpPr>
          <p:nvPr>
            <p:ph type="sldNum" sz="quarter" idx="12"/>
          </p:nvPr>
        </p:nvSpPr>
        <p:spPr/>
        <p:txBody>
          <a:bodyPr/>
          <a:lstStyle/>
          <a:p>
            <a:fld id="{E504A1C3-1457-4AFD-B85B-DCAB18157F1E}" type="slidenum">
              <a:rPr lang="zh-TW" altLang="en-US" smtClean="0"/>
              <a:pPr/>
              <a:t>41</a:t>
            </a:fld>
            <a:endParaRPr lang="zh-TW" altLang="en-US" dirty="0"/>
          </a:p>
        </p:txBody>
      </p:sp>
      <p:pic>
        <p:nvPicPr>
          <p:cNvPr id="5" name="內容版面配置區 12">
            <a:extLst>
              <a:ext uri="{FF2B5EF4-FFF2-40B4-BE49-F238E27FC236}">
                <a16:creationId xmlns:a16="http://schemas.microsoft.com/office/drawing/2014/main" id="{FEDE7831-779C-4CE2-8AFE-FAFF61116E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825" y="4537890"/>
            <a:ext cx="10807975" cy="1473063"/>
          </a:xfrm>
          <a:prstGeom prst="rect">
            <a:avLst/>
          </a:prstGeom>
        </p:spPr>
      </p:pic>
    </p:spTree>
    <p:extLst>
      <p:ext uri="{BB962C8B-B14F-4D97-AF65-F5344CB8AC3E}">
        <p14:creationId xmlns:p14="http://schemas.microsoft.com/office/powerpoint/2010/main" val="13737564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B0DB67-A655-43E9-A71E-B2832C016B6D}"/>
              </a:ext>
            </a:extLst>
          </p:cNvPr>
          <p:cNvSpPr>
            <a:spLocks noGrp="1"/>
          </p:cNvSpPr>
          <p:nvPr>
            <p:ph type="title"/>
          </p:nvPr>
        </p:nvSpPr>
        <p:spPr/>
        <p:txBody>
          <a:bodyPr/>
          <a:lstStyle/>
          <a:p>
            <a:r>
              <a:rPr lang="en-US" altLang="zh-TW" dirty="0"/>
              <a:t>Draw multiple line charts (Cont’d)</a:t>
            </a:r>
            <a:endParaRPr lang="zh-TW" altLang="en-US" dirty="0"/>
          </a:p>
        </p:txBody>
      </p:sp>
      <p:sp>
        <p:nvSpPr>
          <p:cNvPr id="3" name="投影片編號版面配置區 2">
            <a:extLst>
              <a:ext uri="{FF2B5EF4-FFF2-40B4-BE49-F238E27FC236}">
                <a16:creationId xmlns:a16="http://schemas.microsoft.com/office/drawing/2014/main" id="{6A5C4E0F-2006-400D-83C5-F21171A6695B}"/>
              </a:ext>
            </a:extLst>
          </p:cNvPr>
          <p:cNvSpPr>
            <a:spLocks noGrp="1"/>
          </p:cNvSpPr>
          <p:nvPr>
            <p:ph type="sldNum" sz="quarter" idx="12"/>
          </p:nvPr>
        </p:nvSpPr>
        <p:spPr/>
        <p:txBody>
          <a:bodyPr/>
          <a:lstStyle/>
          <a:p>
            <a:fld id="{E504A1C3-1457-4AFD-B85B-DCAB18157F1E}" type="slidenum">
              <a:rPr lang="zh-TW" altLang="en-US" smtClean="0"/>
              <a:t>42</a:t>
            </a:fld>
            <a:endParaRPr lang="zh-TW" altLang="en-US"/>
          </a:p>
        </p:txBody>
      </p:sp>
      <p:pic>
        <p:nvPicPr>
          <p:cNvPr id="7" name="內容版面配置區 6" descr="一張含有 桌 的圖片&#10;&#10;自動產生的描述">
            <a:extLst>
              <a:ext uri="{FF2B5EF4-FFF2-40B4-BE49-F238E27FC236}">
                <a16:creationId xmlns:a16="http://schemas.microsoft.com/office/drawing/2014/main" id="{5D716119-C317-4E07-B764-A54EEEB1D3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75648" y="2552584"/>
            <a:ext cx="7072646" cy="3543382"/>
          </a:xfrm>
        </p:spPr>
      </p:pic>
      <p:sp>
        <p:nvSpPr>
          <p:cNvPr id="9" name="內容版面配置區 2">
            <a:extLst>
              <a:ext uri="{FF2B5EF4-FFF2-40B4-BE49-F238E27FC236}">
                <a16:creationId xmlns:a16="http://schemas.microsoft.com/office/drawing/2014/main" id="{3CF25D27-87E1-4887-96EB-41523C580DA2}"/>
              </a:ext>
            </a:extLst>
          </p:cNvPr>
          <p:cNvSpPr txBox="1">
            <a:spLocks/>
          </p:cNvSpPr>
          <p:nvPr/>
        </p:nvSpPr>
        <p:spPr>
          <a:xfrm>
            <a:off x="838200" y="1688863"/>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Data frame output:</a:t>
            </a:r>
            <a:endParaRPr lang="zh-TW" altLang="en-US" dirty="0"/>
          </a:p>
        </p:txBody>
      </p:sp>
    </p:spTree>
    <p:extLst>
      <p:ext uri="{BB962C8B-B14F-4D97-AF65-F5344CB8AC3E}">
        <p14:creationId xmlns:p14="http://schemas.microsoft.com/office/powerpoint/2010/main" val="34400085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66C082-0E8D-47A7-B677-F41513EDD918}"/>
              </a:ext>
            </a:extLst>
          </p:cNvPr>
          <p:cNvSpPr>
            <a:spLocks noGrp="1"/>
          </p:cNvSpPr>
          <p:nvPr>
            <p:ph type="title"/>
          </p:nvPr>
        </p:nvSpPr>
        <p:spPr/>
        <p:txBody>
          <a:bodyPr/>
          <a:lstStyle/>
          <a:p>
            <a:r>
              <a:rPr lang="en-US" altLang="zh-TW" dirty="0"/>
              <a:t>Draw multiple line charts (Cont’d)</a:t>
            </a:r>
            <a:endParaRPr lang="zh-TW" altLang="en-US" dirty="0"/>
          </a:p>
        </p:txBody>
      </p:sp>
      <p:pic>
        <p:nvPicPr>
          <p:cNvPr id="11" name="內容版面配置區 10" descr="一張含有 文字 的圖片&#10;&#10;自動產生的描述">
            <a:extLst>
              <a:ext uri="{FF2B5EF4-FFF2-40B4-BE49-F238E27FC236}">
                <a16:creationId xmlns:a16="http://schemas.microsoft.com/office/drawing/2014/main" id="{60AC6988-402C-4E29-BAFB-E02B6288BF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0247" y="3021865"/>
            <a:ext cx="9301496" cy="3517047"/>
          </a:xfrm>
        </p:spPr>
      </p:pic>
      <p:sp>
        <p:nvSpPr>
          <p:cNvPr id="3" name="投影片編號版面配置區 2">
            <a:extLst>
              <a:ext uri="{FF2B5EF4-FFF2-40B4-BE49-F238E27FC236}">
                <a16:creationId xmlns:a16="http://schemas.microsoft.com/office/drawing/2014/main" id="{3E80F4A5-23E1-42E0-A21E-7A4B27DF0A82}"/>
              </a:ext>
            </a:extLst>
          </p:cNvPr>
          <p:cNvSpPr>
            <a:spLocks noGrp="1"/>
          </p:cNvSpPr>
          <p:nvPr>
            <p:ph type="sldNum" sz="quarter" idx="12"/>
          </p:nvPr>
        </p:nvSpPr>
        <p:spPr/>
        <p:txBody>
          <a:bodyPr/>
          <a:lstStyle/>
          <a:p>
            <a:fld id="{E504A1C3-1457-4AFD-B85B-DCAB18157F1E}" type="slidenum">
              <a:rPr lang="zh-TW" altLang="en-US" smtClean="0"/>
              <a:t>43</a:t>
            </a:fld>
            <a:endParaRPr lang="zh-TW" altLang="en-US"/>
          </a:p>
        </p:txBody>
      </p:sp>
      <p:sp>
        <p:nvSpPr>
          <p:cNvPr id="5" name="內容版面配置區 2">
            <a:extLst>
              <a:ext uri="{FF2B5EF4-FFF2-40B4-BE49-F238E27FC236}">
                <a16:creationId xmlns:a16="http://schemas.microsoft.com/office/drawing/2014/main" id="{68EACE46-4BC0-4AE9-9B4C-801C269EDF4D}"/>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If you want to display the legend of the chart somewhere, you can use the </a:t>
            </a:r>
            <a:r>
              <a:rPr lang="en-US" altLang="zh-TW" b="1" dirty="0">
                <a:solidFill>
                  <a:schemeClr val="accent1"/>
                </a:solidFill>
              </a:rPr>
              <a:t>loc</a:t>
            </a:r>
            <a:r>
              <a:rPr lang="en-US" altLang="zh-TW" dirty="0"/>
              <a:t> of the </a:t>
            </a:r>
            <a:r>
              <a:rPr lang="en-US" altLang="zh-TW" b="1" dirty="0">
                <a:solidFill>
                  <a:schemeClr val="accent1"/>
                </a:solidFill>
              </a:rPr>
              <a:t>legend</a:t>
            </a:r>
            <a:r>
              <a:rPr lang="en-US" altLang="zh-TW" dirty="0"/>
              <a:t> function.</a:t>
            </a:r>
            <a:endParaRPr lang="zh-TW" altLang="en-US" dirty="0"/>
          </a:p>
        </p:txBody>
      </p:sp>
    </p:spTree>
    <p:extLst>
      <p:ext uri="{BB962C8B-B14F-4D97-AF65-F5344CB8AC3E}">
        <p14:creationId xmlns:p14="http://schemas.microsoft.com/office/powerpoint/2010/main" val="4649104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B1D2A8-305C-46AF-9CE9-8A713394377E}"/>
              </a:ext>
            </a:extLst>
          </p:cNvPr>
          <p:cNvSpPr>
            <a:spLocks noGrp="1"/>
          </p:cNvSpPr>
          <p:nvPr>
            <p:ph type="title"/>
          </p:nvPr>
        </p:nvSpPr>
        <p:spPr/>
        <p:txBody>
          <a:bodyPr/>
          <a:lstStyle/>
          <a:p>
            <a:r>
              <a:rPr lang="en-US" altLang="zh-TW" dirty="0"/>
              <a:t>Draw multiple line charts (Cont’d)</a:t>
            </a:r>
            <a:endParaRPr lang="zh-TW" altLang="en-US" dirty="0"/>
          </a:p>
        </p:txBody>
      </p:sp>
      <p:pic>
        <p:nvPicPr>
          <p:cNvPr id="6" name="圖片 5">
            <a:extLst>
              <a:ext uri="{FF2B5EF4-FFF2-40B4-BE49-F238E27FC236}">
                <a16:creationId xmlns:a16="http://schemas.microsoft.com/office/drawing/2014/main" id="{40CD9A28-00D0-4002-B384-1FB23890B3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7059" y="2090841"/>
            <a:ext cx="8394345" cy="4767159"/>
          </a:xfrm>
          <a:prstGeom prst="rect">
            <a:avLst/>
          </a:prstGeom>
        </p:spPr>
      </p:pic>
      <p:sp>
        <p:nvSpPr>
          <p:cNvPr id="3" name="投影片編號版面配置區 2">
            <a:extLst>
              <a:ext uri="{FF2B5EF4-FFF2-40B4-BE49-F238E27FC236}">
                <a16:creationId xmlns:a16="http://schemas.microsoft.com/office/drawing/2014/main" id="{DBB624A3-D1CE-4603-AB33-DD719FE762F8}"/>
              </a:ext>
            </a:extLst>
          </p:cNvPr>
          <p:cNvSpPr>
            <a:spLocks noGrp="1"/>
          </p:cNvSpPr>
          <p:nvPr>
            <p:ph type="sldNum" sz="quarter" idx="12"/>
          </p:nvPr>
        </p:nvSpPr>
        <p:spPr/>
        <p:txBody>
          <a:bodyPr/>
          <a:lstStyle/>
          <a:p>
            <a:fld id="{E504A1C3-1457-4AFD-B85B-DCAB18157F1E}" type="slidenum">
              <a:rPr lang="zh-TW" altLang="en-US" smtClean="0"/>
              <a:t>44</a:t>
            </a:fld>
            <a:endParaRPr lang="zh-TW" altLang="en-US"/>
          </a:p>
        </p:txBody>
      </p:sp>
      <p:sp>
        <p:nvSpPr>
          <p:cNvPr id="5" name="內容版面配置區 2">
            <a:extLst>
              <a:ext uri="{FF2B5EF4-FFF2-40B4-BE49-F238E27FC236}">
                <a16:creationId xmlns:a16="http://schemas.microsoft.com/office/drawing/2014/main" id="{775608F0-FD1D-4730-B8FE-DB16303BA950}"/>
              </a:ext>
            </a:extLst>
          </p:cNvPr>
          <p:cNvSpPr txBox="1">
            <a:spLocks/>
          </p:cNvSpPr>
          <p:nvPr/>
        </p:nvSpPr>
        <p:spPr>
          <a:xfrm>
            <a:off x="838200" y="150989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Output:</a:t>
            </a:r>
            <a:endParaRPr lang="zh-TW" altLang="en-US" dirty="0"/>
          </a:p>
        </p:txBody>
      </p:sp>
    </p:spTree>
    <p:extLst>
      <p:ext uri="{BB962C8B-B14F-4D97-AF65-F5344CB8AC3E}">
        <p14:creationId xmlns:p14="http://schemas.microsoft.com/office/powerpoint/2010/main" val="22716047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EE1971-A7D6-4A79-AE68-713428092BBC}"/>
              </a:ext>
            </a:extLst>
          </p:cNvPr>
          <p:cNvSpPr>
            <a:spLocks noGrp="1"/>
          </p:cNvSpPr>
          <p:nvPr>
            <p:ph type="title"/>
          </p:nvPr>
        </p:nvSpPr>
        <p:spPr/>
        <p:txBody>
          <a:bodyPr/>
          <a:lstStyle/>
          <a:p>
            <a:r>
              <a:rPr lang="en-US" altLang="zh-TW" dirty="0"/>
              <a:t>Set the lines of the line chart to the same type</a:t>
            </a:r>
            <a:endParaRPr lang="zh-TW" altLang="en-US" dirty="0"/>
          </a:p>
        </p:txBody>
      </p:sp>
      <p:sp>
        <p:nvSpPr>
          <p:cNvPr id="3" name="內容版面配置區 2">
            <a:extLst>
              <a:ext uri="{FF2B5EF4-FFF2-40B4-BE49-F238E27FC236}">
                <a16:creationId xmlns:a16="http://schemas.microsoft.com/office/drawing/2014/main" id="{B7603DDE-4BDC-438A-B311-351FD964E417}"/>
              </a:ext>
            </a:extLst>
          </p:cNvPr>
          <p:cNvSpPr>
            <a:spLocks noGrp="1"/>
          </p:cNvSpPr>
          <p:nvPr>
            <p:ph idx="1"/>
          </p:nvPr>
        </p:nvSpPr>
        <p:spPr>
          <a:xfrm>
            <a:off x="838200" y="2187574"/>
            <a:ext cx="10515600" cy="4351338"/>
          </a:xfrm>
        </p:spPr>
        <p:txBody>
          <a:bodyPr/>
          <a:lstStyle/>
          <a:p>
            <a:r>
              <a:rPr lang="en-US" altLang="zh-TW" dirty="0"/>
              <a:t>Put the attributes to be adjusted in the same column and adjust the format of the data (here, “</a:t>
            </a:r>
            <a:r>
              <a:rPr lang="zh-TW" altLang="en-US" dirty="0"/>
              <a:t>氣溫種類</a:t>
            </a:r>
            <a:r>
              <a:rPr lang="en-US" altLang="zh-TW" dirty="0"/>
              <a:t>”).</a:t>
            </a:r>
          </a:p>
          <a:p>
            <a:endParaRPr lang="en-US" altLang="zh-TW" sz="800" dirty="0"/>
          </a:p>
          <a:p>
            <a:r>
              <a:rPr lang="en-US" altLang="zh-TW" dirty="0"/>
              <a:t>We can use the </a:t>
            </a:r>
            <a:r>
              <a:rPr lang="en-US" altLang="zh-TW" b="1" dirty="0">
                <a:solidFill>
                  <a:schemeClr val="accent1"/>
                </a:solidFill>
              </a:rPr>
              <a:t>rename</a:t>
            </a:r>
            <a:r>
              <a:rPr lang="en-US" altLang="zh-TW" dirty="0"/>
              <a:t> function to change the column name.</a:t>
            </a:r>
          </a:p>
          <a:p>
            <a:endParaRPr lang="en-US" altLang="zh-TW" dirty="0"/>
          </a:p>
          <a:p>
            <a:endParaRPr lang="zh-TW" altLang="en-US" dirty="0"/>
          </a:p>
        </p:txBody>
      </p:sp>
      <p:sp>
        <p:nvSpPr>
          <p:cNvPr id="4" name="投影片編號版面配置區 3">
            <a:extLst>
              <a:ext uri="{FF2B5EF4-FFF2-40B4-BE49-F238E27FC236}">
                <a16:creationId xmlns:a16="http://schemas.microsoft.com/office/drawing/2014/main" id="{CFD6D9FD-41FC-4B8F-8F1B-94C0423CABFC}"/>
              </a:ext>
            </a:extLst>
          </p:cNvPr>
          <p:cNvSpPr>
            <a:spLocks noGrp="1"/>
          </p:cNvSpPr>
          <p:nvPr>
            <p:ph type="sldNum" sz="quarter" idx="12"/>
          </p:nvPr>
        </p:nvSpPr>
        <p:spPr/>
        <p:txBody>
          <a:bodyPr/>
          <a:lstStyle/>
          <a:p>
            <a:fld id="{E504A1C3-1457-4AFD-B85B-DCAB18157F1E}" type="slidenum">
              <a:rPr lang="zh-TW" altLang="en-US" smtClean="0"/>
              <a:pPr/>
              <a:t>45</a:t>
            </a:fld>
            <a:endParaRPr lang="zh-TW" altLang="en-US" dirty="0"/>
          </a:p>
        </p:txBody>
      </p:sp>
      <p:pic>
        <p:nvPicPr>
          <p:cNvPr id="5" name="內容版面配置區 12">
            <a:extLst>
              <a:ext uri="{FF2B5EF4-FFF2-40B4-BE49-F238E27FC236}">
                <a16:creationId xmlns:a16="http://schemas.microsoft.com/office/drawing/2014/main" id="{9724160B-6B94-4F62-9C14-7980E485B2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888" y="4188777"/>
            <a:ext cx="10438810" cy="974894"/>
          </a:xfrm>
          <a:prstGeom prst="rect">
            <a:avLst/>
          </a:prstGeom>
        </p:spPr>
      </p:pic>
    </p:spTree>
    <p:extLst>
      <p:ext uri="{BB962C8B-B14F-4D97-AF65-F5344CB8AC3E}">
        <p14:creationId xmlns:p14="http://schemas.microsoft.com/office/powerpoint/2010/main" val="5735274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EB2B780-19C2-40AB-BCF5-F98D368C2049}"/>
              </a:ext>
            </a:extLst>
          </p:cNvPr>
          <p:cNvSpPr>
            <a:spLocks noGrp="1"/>
          </p:cNvSpPr>
          <p:nvPr>
            <p:ph type="title"/>
          </p:nvPr>
        </p:nvSpPr>
        <p:spPr/>
        <p:txBody>
          <a:bodyPr/>
          <a:lstStyle/>
          <a:p>
            <a:r>
              <a:rPr lang="en-US" altLang="zh-TW" dirty="0"/>
              <a:t>Set the lines of the line chart to the same type (Cont’d)</a:t>
            </a:r>
            <a:endParaRPr lang="zh-TW" altLang="en-US" dirty="0"/>
          </a:p>
        </p:txBody>
      </p:sp>
      <p:sp>
        <p:nvSpPr>
          <p:cNvPr id="3" name="內容版面配置區 2">
            <a:extLst>
              <a:ext uri="{FF2B5EF4-FFF2-40B4-BE49-F238E27FC236}">
                <a16:creationId xmlns:a16="http://schemas.microsoft.com/office/drawing/2014/main" id="{F25C1914-98AE-4E76-81E6-088A90EDBFAB}"/>
              </a:ext>
            </a:extLst>
          </p:cNvPr>
          <p:cNvSpPr>
            <a:spLocks noGrp="1"/>
          </p:cNvSpPr>
          <p:nvPr>
            <p:ph idx="1"/>
          </p:nvPr>
        </p:nvSpPr>
        <p:spPr>
          <a:xfrm>
            <a:off x="838200" y="1690688"/>
            <a:ext cx="10515600" cy="4351338"/>
          </a:xfrm>
        </p:spPr>
        <p:txBody>
          <a:bodyPr/>
          <a:lstStyle/>
          <a:p>
            <a:r>
              <a:rPr lang="en-US" altLang="zh-TW" dirty="0"/>
              <a:t>Output after using the </a:t>
            </a:r>
            <a:r>
              <a:rPr lang="en-US" altLang="zh-TW" b="1" dirty="0">
                <a:solidFill>
                  <a:schemeClr val="accent1"/>
                </a:solidFill>
              </a:rPr>
              <a:t>rename</a:t>
            </a:r>
            <a:r>
              <a:rPr lang="en-US" altLang="zh-TW" dirty="0"/>
              <a:t> function:</a:t>
            </a:r>
            <a:endParaRPr lang="zh-TW" altLang="en-US" dirty="0"/>
          </a:p>
        </p:txBody>
      </p:sp>
      <p:sp>
        <p:nvSpPr>
          <p:cNvPr id="4" name="投影片編號版面配置區 3">
            <a:extLst>
              <a:ext uri="{FF2B5EF4-FFF2-40B4-BE49-F238E27FC236}">
                <a16:creationId xmlns:a16="http://schemas.microsoft.com/office/drawing/2014/main" id="{0D7C1541-2C71-4EED-883D-6BED8EFECA37}"/>
              </a:ext>
            </a:extLst>
          </p:cNvPr>
          <p:cNvSpPr>
            <a:spLocks noGrp="1"/>
          </p:cNvSpPr>
          <p:nvPr>
            <p:ph type="sldNum" sz="quarter" idx="12"/>
          </p:nvPr>
        </p:nvSpPr>
        <p:spPr/>
        <p:txBody>
          <a:bodyPr/>
          <a:lstStyle/>
          <a:p>
            <a:fld id="{E504A1C3-1457-4AFD-B85B-DCAB18157F1E}" type="slidenum">
              <a:rPr lang="zh-TW" altLang="en-US" smtClean="0"/>
              <a:pPr/>
              <a:t>46</a:t>
            </a:fld>
            <a:endParaRPr lang="zh-TW" altLang="en-US" dirty="0"/>
          </a:p>
        </p:txBody>
      </p:sp>
      <p:pic>
        <p:nvPicPr>
          <p:cNvPr id="5" name="圖片 4" descr="一張含有 文字 的圖片&#10;&#10;自動產生的描述">
            <a:extLst>
              <a:ext uri="{FF2B5EF4-FFF2-40B4-BE49-F238E27FC236}">
                <a16:creationId xmlns:a16="http://schemas.microsoft.com/office/drawing/2014/main" id="{BA1B9056-A274-4079-8742-06578FE9A6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4531" y="2242099"/>
            <a:ext cx="6242938" cy="4398694"/>
          </a:xfrm>
          <a:prstGeom prst="rect">
            <a:avLst/>
          </a:prstGeom>
        </p:spPr>
      </p:pic>
    </p:spTree>
    <p:extLst>
      <p:ext uri="{BB962C8B-B14F-4D97-AF65-F5344CB8AC3E}">
        <p14:creationId xmlns:p14="http://schemas.microsoft.com/office/powerpoint/2010/main" val="35621318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16E09E1-99D6-486F-8707-3768B474FF06}"/>
              </a:ext>
            </a:extLst>
          </p:cNvPr>
          <p:cNvSpPr>
            <a:spLocks noGrp="1"/>
          </p:cNvSpPr>
          <p:nvPr>
            <p:ph type="title"/>
          </p:nvPr>
        </p:nvSpPr>
        <p:spPr/>
        <p:txBody>
          <a:bodyPr/>
          <a:lstStyle/>
          <a:p>
            <a:r>
              <a:rPr lang="en-US" altLang="zh-TW" dirty="0"/>
              <a:t>Set the lines of the line chart to the same type (Cont’d)</a:t>
            </a:r>
            <a:endParaRPr lang="zh-TW" altLang="en-US" dirty="0"/>
          </a:p>
        </p:txBody>
      </p:sp>
      <p:sp>
        <p:nvSpPr>
          <p:cNvPr id="3" name="內容版面配置區 2">
            <a:extLst>
              <a:ext uri="{FF2B5EF4-FFF2-40B4-BE49-F238E27FC236}">
                <a16:creationId xmlns:a16="http://schemas.microsoft.com/office/drawing/2014/main" id="{95772F9F-2DD3-4026-B0DF-06CD616BE3AE}"/>
              </a:ext>
            </a:extLst>
          </p:cNvPr>
          <p:cNvSpPr>
            <a:spLocks noGrp="1"/>
          </p:cNvSpPr>
          <p:nvPr>
            <p:ph idx="1"/>
          </p:nvPr>
        </p:nvSpPr>
        <p:spPr>
          <a:xfrm>
            <a:off x="838200" y="2141537"/>
            <a:ext cx="10515600" cy="4351338"/>
          </a:xfrm>
        </p:spPr>
        <p:txBody>
          <a:bodyPr/>
          <a:lstStyle/>
          <a:p>
            <a:r>
              <a:rPr lang="en-US" altLang="zh-TW" dirty="0"/>
              <a:t>Use the parameter </a:t>
            </a:r>
            <a:r>
              <a:rPr lang="en-US" altLang="zh-TW" b="1" dirty="0">
                <a:solidFill>
                  <a:schemeClr val="accent1"/>
                </a:solidFill>
              </a:rPr>
              <a:t>hue</a:t>
            </a:r>
            <a:r>
              <a:rPr lang="en-US" altLang="zh-TW" dirty="0"/>
              <a:t> to specify the column to be written in different colors.</a:t>
            </a:r>
            <a:endParaRPr lang="zh-TW" altLang="en-US" dirty="0"/>
          </a:p>
        </p:txBody>
      </p:sp>
      <p:sp>
        <p:nvSpPr>
          <p:cNvPr id="4" name="投影片編號版面配置區 3">
            <a:extLst>
              <a:ext uri="{FF2B5EF4-FFF2-40B4-BE49-F238E27FC236}">
                <a16:creationId xmlns:a16="http://schemas.microsoft.com/office/drawing/2014/main" id="{C3D679A3-78B7-4ED1-B3A6-CE76842D8629}"/>
              </a:ext>
            </a:extLst>
          </p:cNvPr>
          <p:cNvSpPr>
            <a:spLocks noGrp="1"/>
          </p:cNvSpPr>
          <p:nvPr>
            <p:ph type="sldNum" sz="quarter" idx="12"/>
          </p:nvPr>
        </p:nvSpPr>
        <p:spPr/>
        <p:txBody>
          <a:bodyPr/>
          <a:lstStyle/>
          <a:p>
            <a:fld id="{E504A1C3-1457-4AFD-B85B-DCAB18157F1E}" type="slidenum">
              <a:rPr lang="zh-TW" altLang="en-US" smtClean="0"/>
              <a:pPr/>
              <a:t>47</a:t>
            </a:fld>
            <a:endParaRPr lang="zh-TW" altLang="en-US" dirty="0"/>
          </a:p>
        </p:txBody>
      </p:sp>
      <p:pic>
        <p:nvPicPr>
          <p:cNvPr id="6" name="圖片 5">
            <a:extLst>
              <a:ext uri="{FF2B5EF4-FFF2-40B4-BE49-F238E27FC236}">
                <a16:creationId xmlns:a16="http://schemas.microsoft.com/office/drawing/2014/main" id="{20EC83A2-60DC-4843-AD8F-69458F99D6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178" y="3350651"/>
            <a:ext cx="11741644" cy="1588156"/>
          </a:xfrm>
          <a:prstGeom prst="rect">
            <a:avLst/>
          </a:prstGeom>
        </p:spPr>
      </p:pic>
    </p:spTree>
    <p:extLst>
      <p:ext uri="{BB962C8B-B14F-4D97-AF65-F5344CB8AC3E}">
        <p14:creationId xmlns:p14="http://schemas.microsoft.com/office/powerpoint/2010/main" val="16560385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0144D6-AE8B-4B93-A075-EAAE32F5AE6A}"/>
              </a:ext>
            </a:extLst>
          </p:cNvPr>
          <p:cNvSpPr>
            <a:spLocks noGrp="1"/>
          </p:cNvSpPr>
          <p:nvPr>
            <p:ph type="title"/>
          </p:nvPr>
        </p:nvSpPr>
        <p:spPr/>
        <p:txBody>
          <a:bodyPr/>
          <a:lstStyle/>
          <a:p>
            <a:r>
              <a:rPr lang="en-US" altLang="zh-TW" dirty="0"/>
              <a:t>Set the lines of the line chart to the same type (Cont’d)</a:t>
            </a:r>
            <a:endParaRPr lang="zh-TW" altLang="en-US" dirty="0"/>
          </a:p>
        </p:txBody>
      </p:sp>
      <p:pic>
        <p:nvPicPr>
          <p:cNvPr id="6" name="內容版面配置區 5">
            <a:extLst>
              <a:ext uri="{FF2B5EF4-FFF2-40B4-BE49-F238E27FC236}">
                <a16:creationId xmlns:a16="http://schemas.microsoft.com/office/drawing/2014/main" id="{02E81F62-AE65-4262-92C5-167463EEA3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4591" y="2291077"/>
            <a:ext cx="8102818" cy="4201798"/>
          </a:xfrm>
        </p:spPr>
      </p:pic>
      <p:sp>
        <p:nvSpPr>
          <p:cNvPr id="4" name="投影片編號版面配置區 3">
            <a:extLst>
              <a:ext uri="{FF2B5EF4-FFF2-40B4-BE49-F238E27FC236}">
                <a16:creationId xmlns:a16="http://schemas.microsoft.com/office/drawing/2014/main" id="{43AB5D73-2BE6-4F4F-8953-7A3BEDB3AEE3}"/>
              </a:ext>
            </a:extLst>
          </p:cNvPr>
          <p:cNvSpPr>
            <a:spLocks noGrp="1"/>
          </p:cNvSpPr>
          <p:nvPr>
            <p:ph type="sldNum" sz="quarter" idx="12"/>
          </p:nvPr>
        </p:nvSpPr>
        <p:spPr/>
        <p:txBody>
          <a:bodyPr/>
          <a:lstStyle/>
          <a:p>
            <a:fld id="{E504A1C3-1457-4AFD-B85B-DCAB18157F1E}" type="slidenum">
              <a:rPr lang="zh-TW" altLang="en-US" smtClean="0"/>
              <a:pPr/>
              <a:t>48</a:t>
            </a:fld>
            <a:endParaRPr lang="zh-TW" altLang="en-US" dirty="0"/>
          </a:p>
        </p:txBody>
      </p:sp>
      <p:sp>
        <p:nvSpPr>
          <p:cNvPr id="7" name="內容版面配置區 2">
            <a:extLst>
              <a:ext uri="{FF2B5EF4-FFF2-40B4-BE49-F238E27FC236}">
                <a16:creationId xmlns:a16="http://schemas.microsoft.com/office/drawing/2014/main" id="{1E42591D-B324-4B29-840B-807CC2181C2F}"/>
              </a:ext>
            </a:extLst>
          </p:cNvPr>
          <p:cNvSpPr txBox="1">
            <a:spLocks/>
          </p:cNvSpPr>
          <p:nvPr/>
        </p:nvSpPr>
        <p:spPr>
          <a:xfrm>
            <a:off x="838200" y="177641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Output:</a:t>
            </a:r>
            <a:endParaRPr lang="zh-TW" altLang="en-US" dirty="0"/>
          </a:p>
        </p:txBody>
      </p:sp>
    </p:spTree>
    <p:extLst>
      <p:ext uri="{BB962C8B-B14F-4D97-AF65-F5344CB8AC3E}">
        <p14:creationId xmlns:p14="http://schemas.microsoft.com/office/powerpoint/2010/main" val="3990434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BB768F-42C7-4990-9F16-9F1E72B3F0C3}"/>
              </a:ext>
            </a:extLst>
          </p:cNvPr>
          <p:cNvSpPr>
            <a:spLocks noGrp="1"/>
          </p:cNvSpPr>
          <p:nvPr>
            <p:ph type="title"/>
          </p:nvPr>
        </p:nvSpPr>
        <p:spPr/>
        <p:txBody>
          <a:bodyPr/>
          <a:lstStyle/>
          <a:p>
            <a:r>
              <a:rPr lang="en-US" altLang="zh-TW" dirty="0"/>
              <a:t>Highlight one of the line charts</a:t>
            </a:r>
            <a:endParaRPr lang="zh-TW" altLang="en-US" dirty="0"/>
          </a:p>
        </p:txBody>
      </p:sp>
      <p:sp>
        <p:nvSpPr>
          <p:cNvPr id="3" name="內容版面配置區 2">
            <a:extLst>
              <a:ext uri="{FF2B5EF4-FFF2-40B4-BE49-F238E27FC236}">
                <a16:creationId xmlns:a16="http://schemas.microsoft.com/office/drawing/2014/main" id="{512B132C-7FE6-4EB2-B301-13BB30BAF007}"/>
              </a:ext>
            </a:extLst>
          </p:cNvPr>
          <p:cNvSpPr>
            <a:spLocks noGrp="1"/>
          </p:cNvSpPr>
          <p:nvPr>
            <p:ph idx="1"/>
          </p:nvPr>
        </p:nvSpPr>
        <p:spPr>
          <a:xfrm>
            <a:off x="838200" y="1690688"/>
            <a:ext cx="10515600" cy="4351338"/>
          </a:xfrm>
        </p:spPr>
        <p:txBody>
          <a:bodyPr/>
          <a:lstStyle/>
          <a:p>
            <a:r>
              <a:rPr lang="en-US" altLang="zh-TW" dirty="0"/>
              <a:t>Use the </a:t>
            </a:r>
            <a:r>
              <a:rPr lang="en-US" altLang="zh-TW" b="1" dirty="0" err="1">
                <a:solidFill>
                  <a:schemeClr val="accent1"/>
                </a:solidFill>
              </a:rPr>
              <a:t>len</a:t>
            </a:r>
            <a:r>
              <a:rPr lang="en-US" altLang="zh-TW" dirty="0"/>
              <a:t> function and the </a:t>
            </a:r>
            <a:r>
              <a:rPr lang="en-US" altLang="zh-TW" b="1" dirty="0">
                <a:solidFill>
                  <a:schemeClr val="accent1"/>
                </a:solidFill>
              </a:rPr>
              <a:t>unique</a:t>
            </a:r>
            <a:r>
              <a:rPr lang="en-US" altLang="zh-TW" dirty="0"/>
              <a:t> function to calculate the number of categories of "</a:t>
            </a:r>
            <a:r>
              <a:rPr lang="zh-TW" altLang="en-US" dirty="0"/>
              <a:t>氣溫種類</a:t>
            </a:r>
            <a:r>
              <a:rPr lang="en-US" altLang="zh-TW" dirty="0"/>
              <a:t>“.</a:t>
            </a:r>
          </a:p>
          <a:p>
            <a:r>
              <a:rPr lang="en-US" altLang="zh-TW" dirty="0"/>
              <a:t>Use the parameter </a:t>
            </a:r>
            <a:r>
              <a:rPr lang="en-US" altLang="zh-TW" b="1" dirty="0">
                <a:solidFill>
                  <a:schemeClr val="accent1"/>
                </a:solidFill>
              </a:rPr>
              <a:t>palette</a:t>
            </a:r>
            <a:r>
              <a:rPr lang="en-US" altLang="zh-TW" dirty="0"/>
              <a:t> of the </a:t>
            </a:r>
            <a:r>
              <a:rPr lang="en-US" altLang="zh-TW" b="1" dirty="0" err="1">
                <a:solidFill>
                  <a:schemeClr val="accent1"/>
                </a:solidFill>
              </a:rPr>
              <a:t>sns.lineplot</a:t>
            </a:r>
            <a:r>
              <a:rPr lang="en-US" altLang="zh-TW" dirty="0"/>
              <a:t> function to change the color of the palette.</a:t>
            </a:r>
            <a:endParaRPr lang="zh-TW" altLang="en-US" dirty="0"/>
          </a:p>
        </p:txBody>
      </p:sp>
      <p:sp>
        <p:nvSpPr>
          <p:cNvPr id="4" name="投影片編號版面配置區 3">
            <a:extLst>
              <a:ext uri="{FF2B5EF4-FFF2-40B4-BE49-F238E27FC236}">
                <a16:creationId xmlns:a16="http://schemas.microsoft.com/office/drawing/2014/main" id="{663DEB32-F845-49CF-A8B6-F997CD01C784}"/>
              </a:ext>
            </a:extLst>
          </p:cNvPr>
          <p:cNvSpPr>
            <a:spLocks noGrp="1"/>
          </p:cNvSpPr>
          <p:nvPr>
            <p:ph type="sldNum" sz="quarter" idx="12"/>
          </p:nvPr>
        </p:nvSpPr>
        <p:spPr/>
        <p:txBody>
          <a:bodyPr/>
          <a:lstStyle/>
          <a:p>
            <a:fld id="{E504A1C3-1457-4AFD-B85B-DCAB18157F1E}" type="slidenum">
              <a:rPr lang="zh-TW" altLang="en-US" smtClean="0"/>
              <a:pPr/>
              <a:t>49</a:t>
            </a:fld>
            <a:endParaRPr lang="zh-TW" altLang="en-US" dirty="0"/>
          </a:p>
        </p:txBody>
      </p:sp>
      <p:pic>
        <p:nvPicPr>
          <p:cNvPr id="6" name="圖片 5" descr="一張含有 文字 的圖片&#10;&#10;自動產生的描述">
            <a:extLst>
              <a:ext uri="{FF2B5EF4-FFF2-40B4-BE49-F238E27FC236}">
                <a16:creationId xmlns:a16="http://schemas.microsoft.com/office/drawing/2014/main" id="{439A196B-2D14-4F82-9CA4-2DB57E18B6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4918" y="3461989"/>
            <a:ext cx="6051176" cy="3259486"/>
          </a:xfrm>
          <a:prstGeom prst="rect">
            <a:avLst/>
          </a:prstGeom>
        </p:spPr>
      </p:pic>
    </p:spTree>
    <p:extLst>
      <p:ext uri="{BB962C8B-B14F-4D97-AF65-F5344CB8AC3E}">
        <p14:creationId xmlns:p14="http://schemas.microsoft.com/office/powerpoint/2010/main" val="351064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B6C44F-5C2B-4C2D-A867-AF4A5D6B1F29}"/>
              </a:ext>
            </a:extLst>
          </p:cNvPr>
          <p:cNvSpPr>
            <a:spLocks noGrp="1"/>
          </p:cNvSpPr>
          <p:nvPr>
            <p:ph type="title"/>
          </p:nvPr>
        </p:nvSpPr>
        <p:spPr/>
        <p:txBody>
          <a:bodyPr/>
          <a:lstStyle/>
          <a:p>
            <a:r>
              <a:rPr lang="en-US" altLang="zh-TW" dirty="0"/>
              <a:t>Search </a:t>
            </a:r>
            <a:r>
              <a:rPr lang="en-US" altLang="zh-TW" dirty="0" err="1"/>
              <a:t>ptt</a:t>
            </a:r>
            <a:r>
              <a:rPr lang="en-US" altLang="zh-TW" dirty="0"/>
              <a:t> pushes</a:t>
            </a:r>
            <a:endParaRPr lang="zh-TW" altLang="en-US" dirty="0"/>
          </a:p>
        </p:txBody>
      </p:sp>
      <p:sp>
        <p:nvSpPr>
          <p:cNvPr id="3" name="內容版面配置區 2">
            <a:extLst>
              <a:ext uri="{FF2B5EF4-FFF2-40B4-BE49-F238E27FC236}">
                <a16:creationId xmlns:a16="http://schemas.microsoft.com/office/drawing/2014/main" id="{1F61F4E3-5B4F-4419-8CBC-2884A8C561EA}"/>
              </a:ext>
            </a:extLst>
          </p:cNvPr>
          <p:cNvSpPr>
            <a:spLocks noGrp="1"/>
          </p:cNvSpPr>
          <p:nvPr>
            <p:ph idx="1"/>
          </p:nvPr>
        </p:nvSpPr>
        <p:spPr>
          <a:xfrm>
            <a:off x="838200" y="1514531"/>
            <a:ext cx="10515600" cy="4351338"/>
          </a:xfrm>
        </p:spPr>
        <p:txBody>
          <a:bodyPr/>
          <a:lstStyle/>
          <a:p>
            <a:r>
              <a:rPr lang="en-US" altLang="zh-TW" dirty="0"/>
              <a:t>Then we can use (F12, Developer Tools) to observe where </a:t>
            </a:r>
            <a:r>
              <a:rPr lang="en-US" altLang="zh-TW" dirty="0" err="1"/>
              <a:t>ptt’s</a:t>
            </a:r>
            <a:r>
              <a:rPr lang="en-US" altLang="zh-TW" dirty="0"/>
              <a:t> pushes will be placed.</a:t>
            </a:r>
            <a:endParaRPr lang="zh-TW" altLang="en-US" dirty="0"/>
          </a:p>
        </p:txBody>
      </p:sp>
      <p:sp>
        <p:nvSpPr>
          <p:cNvPr id="4" name="投影片編號版面配置區 3">
            <a:extLst>
              <a:ext uri="{FF2B5EF4-FFF2-40B4-BE49-F238E27FC236}">
                <a16:creationId xmlns:a16="http://schemas.microsoft.com/office/drawing/2014/main" id="{29BCC194-603D-4E60-868C-330BC4635078}"/>
              </a:ext>
            </a:extLst>
          </p:cNvPr>
          <p:cNvSpPr>
            <a:spLocks noGrp="1"/>
          </p:cNvSpPr>
          <p:nvPr>
            <p:ph type="sldNum" sz="quarter" idx="12"/>
          </p:nvPr>
        </p:nvSpPr>
        <p:spPr/>
        <p:txBody>
          <a:bodyPr/>
          <a:lstStyle/>
          <a:p>
            <a:fld id="{E504A1C3-1457-4AFD-B85B-DCAB18157F1E}" type="slidenum">
              <a:rPr lang="zh-TW" altLang="en-US" smtClean="0"/>
              <a:pPr/>
              <a:t>5</a:t>
            </a:fld>
            <a:endParaRPr lang="zh-TW" altLang="en-US" dirty="0"/>
          </a:p>
        </p:txBody>
      </p:sp>
      <p:pic>
        <p:nvPicPr>
          <p:cNvPr id="5" name="內容版面配置區 5" descr="一張含有 文字 的圖片&#10;&#10;自動產生的描述">
            <a:extLst>
              <a:ext uri="{FF2B5EF4-FFF2-40B4-BE49-F238E27FC236}">
                <a16:creationId xmlns:a16="http://schemas.microsoft.com/office/drawing/2014/main" id="{70FB066B-FCA9-48FA-A095-C3BA53A1C7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8472" y="2305551"/>
            <a:ext cx="4222376" cy="4501760"/>
          </a:xfrm>
          <a:prstGeom prst="rect">
            <a:avLst/>
          </a:prstGeom>
        </p:spPr>
      </p:pic>
      <p:pic>
        <p:nvPicPr>
          <p:cNvPr id="6" name="圖片 5" descr="一張含有 文字 的圖片&#10;&#10;自動產生的描述">
            <a:extLst>
              <a:ext uri="{FF2B5EF4-FFF2-40B4-BE49-F238E27FC236}">
                <a16:creationId xmlns:a16="http://schemas.microsoft.com/office/drawing/2014/main" id="{1C50CA12-E343-4163-9473-7678B60160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294538"/>
            <a:ext cx="4562305" cy="4198337"/>
          </a:xfrm>
          <a:prstGeom prst="rect">
            <a:avLst/>
          </a:prstGeom>
        </p:spPr>
      </p:pic>
    </p:spTree>
    <p:extLst>
      <p:ext uri="{BB962C8B-B14F-4D97-AF65-F5344CB8AC3E}">
        <p14:creationId xmlns:p14="http://schemas.microsoft.com/office/powerpoint/2010/main" val="36204354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D53876-C3F9-4FF8-A8A4-045DC3D1EEDA}"/>
              </a:ext>
            </a:extLst>
          </p:cNvPr>
          <p:cNvSpPr>
            <a:spLocks noGrp="1"/>
          </p:cNvSpPr>
          <p:nvPr>
            <p:ph type="title"/>
          </p:nvPr>
        </p:nvSpPr>
        <p:spPr/>
        <p:txBody>
          <a:bodyPr/>
          <a:lstStyle/>
          <a:p>
            <a:r>
              <a:rPr lang="en-US" altLang="zh-TW" dirty="0"/>
              <a:t>Highlight one of the line charts (Cont’d)</a:t>
            </a:r>
            <a:endParaRPr lang="zh-TW" altLang="en-US" dirty="0"/>
          </a:p>
        </p:txBody>
      </p:sp>
      <p:pic>
        <p:nvPicPr>
          <p:cNvPr id="5" name="內容版面配置區 4" descr="一張含有 文字 的圖片&#10;&#10;自動產生的描述">
            <a:extLst>
              <a:ext uri="{FF2B5EF4-FFF2-40B4-BE49-F238E27FC236}">
                <a16:creationId xmlns:a16="http://schemas.microsoft.com/office/drawing/2014/main" id="{C1B80BA3-4A45-4492-BFF3-B2D4F2B2A3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9300" y="1641327"/>
            <a:ext cx="11233400" cy="4715023"/>
          </a:xfrm>
        </p:spPr>
      </p:pic>
      <p:sp>
        <p:nvSpPr>
          <p:cNvPr id="3" name="投影片編號版面配置區 2">
            <a:extLst>
              <a:ext uri="{FF2B5EF4-FFF2-40B4-BE49-F238E27FC236}">
                <a16:creationId xmlns:a16="http://schemas.microsoft.com/office/drawing/2014/main" id="{C52075B0-BF37-4B5E-8D4F-521F207BB74E}"/>
              </a:ext>
            </a:extLst>
          </p:cNvPr>
          <p:cNvSpPr>
            <a:spLocks noGrp="1"/>
          </p:cNvSpPr>
          <p:nvPr>
            <p:ph type="sldNum" sz="quarter" idx="12"/>
          </p:nvPr>
        </p:nvSpPr>
        <p:spPr/>
        <p:txBody>
          <a:bodyPr/>
          <a:lstStyle/>
          <a:p>
            <a:fld id="{E504A1C3-1457-4AFD-B85B-DCAB18157F1E}" type="slidenum">
              <a:rPr lang="zh-TW" altLang="en-US" smtClean="0"/>
              <a:t>50</a:t>
            </a:fld>
            <a:endParaRPr lang="zh-TW" altLang="en-US"/>
          </a:p>
        </p:txBody>
      </p:sp>
    </p:spTree>
    <p:extLst>
      <p:ext uri="{BB962C8B-B14F-4D97-AF65-F5344CB8AC3E}">
        <p14:creationId xmlns:p14="http://schemas.microsoft.com/office/powerpoint/2010/main" val="33160193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EF9CC1-2615-4C73-8B79-AC95145DBD36}"/>
              </a:ext>
            </a:extLst>
          </p:cNvPr>
          <p:cNvSpPr>
            <a:spLocks noGrp="1"/>
          </p:cNvSpPr>
          <p:nvPr>
            <p:ph type="title"/>
          </p:nvPr>
        </p:nvSpPr>
        <p:spPr/>
        <p:txBody>
          <a:bodyPr/>
          <a:lstStyle/>
          <a:p>
            <a:r>
              <a:rPr lang="en-US" altLang="zh-TW" dirty="0"/>
              <a:t>Highlight one of the line charts (Cont’d)</a:t>
            </a:r>
            <a:endParaRPr lang="zh-TW" altLang="en-US" dirty="0"/>
          </a:p>
        </p:txBody>
      </p:sp>
      <p:sp>
        <p:nvSpPr>
          <p:cNvPr id="3" name="投影片編號版面配置區 2">
            <a:extLst>
              <a:ext uri="{FF2B5EF4-FFF2-40B4-BE49-F238E27FC236}">
                <a16:creationId xmlns:a16="http://schemas.microsoft.com/office/drawing/2014/main" id="{D6438016-17B3-47EE-8EDE-5AC053F8294C}"/>
              </a:ext>
            </a:extLst>
          </p:cNvPr>
          <p:cNvSpPr>
            <a:spLocks noGrp="1"/>
          </p:cNvSpPr>
          <p:nvPr>
            <p:ph type="sldNum" sz="quarter" idx="12"/>
          </p:nvPr>
        </p:nvSpPr>
        <p:spPr/>
        <p:txBody>
          <a:bodyPr/>
          <a:lstStyle/>
          <a:p>
            <a:fld id="{E504A1C3-1457-4AFD-B85B-DCAB18157F1E}" type="slidenum">
              <a:rPr lang="zh-TW" altLang="en-US" smtClean="0"/>
              <a:t>51</a:t>
            </a:fld>
            <a:endParaRPr lang="zh-TW" altLang="en-US"/>
          </a:p>
        </p:txBody>
      </p:sp>
      <p:pic>
        <p:nvPicPr>
          <p:cNvPr id="11" name="圖片 10">
            <a:extLst>
              <a:ext uri="{FF2B5EF4-FFF2-40B4-BE49-F238E27FC236}">
                <a16:creationId xmlns:a16="http://schemas.microsoft.com/office/drawing/2014/main" id="{B249B4DE-8942-4CB3-B8D7-2099B3DE3D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2971" y="2005013"/>
            <a:ext cx="8286057" cy="4351337"/>
          </a:xfrm>
          <a:prstGeom prst="rect">
            <a:avLst/>
          </a:prstGeom>
        </p:spPr>
      </p:pic>
      <p:sp>
        <p:nvSpPr>
          <p:cNvPr id="8" name="內容版面配置區 2">
            <a:extLst>
              <a:ext uri="{FF2B5EF4-FFF2-40B4-BE49-F238E27FC236}">
                <a16:creationId xmlns:a16="http://schemas.microsoft.com/office/drawing/2014/main" id="{3278AFF8-B415-4D36-B98E-32F80E13C1A4}"/>
              </a:ext>
            </a:extLst>
          </p:cNvPr>
          <p:cNvSpPr txBox="1">
            <a:spLocks/>
          </p:cNvSpPr>
          <p:nvPr/>
        </p:nvSpPr>
        <p:spPr>
          <a:xfrm>
            <a:off x="838200" y="157232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Output:</a:t>
            </a:r>
            <a:endParaRPr lang="zh-TW" altLang="en-US" dirty="0"/>
          </a:p>
        </p:txBody>
      </p:sp>
    </p:spTree>
    <p:extLst>
      <p:ext uri="{BB962C8B-B14F-4D97-AF65-F5344CB8AC3E}">
        <p14:creationId xmlns:p14="http://schemas.microsoft.com/office/powerpoint/2010/main" val="20094657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A4E58C-E435-44B0-AA1F-F56F47659973}"/>
              </a:ext>
            </a:extLst>
          </p:cNvPr>
          <p:cNvSpPr>
            <a:spLocks noGrp="1"/>
          </p:cNvSpPr>
          <p:nvPr>
            <p:ph type="title"/>
          </p:nvPr>
        </p:nvSpPr>
        <p:spPr/>
        <p:txBody>
          <a:bodyPr/>
          <a:lstStyle/>
          <a:p>
            <a:r>
              <a:rPr lang="en-US" altLang="zh-TW" dirty="0"/>
              <a:t>Use </a:t>
            </a:r>
            <a:r>
              <a:rPr lang="en-US" altLang="zh-TW" dirty="0" err="1"/>
              <a:t>plotly</a:t>
            </a:r>
            <a:r>
              <a:rPr lang="en-US" altLang="zh-TW" dirty="0"/>
              <a:t> to draw a line chart</a:t>
            </a:r>
            <a:endParaRPr lang="zh-TW" altLang="en-US" dirty="0"/>
          </a:p>
        </p:txBody>
      </p:sp>
      <p:pic>
        <p:nvPicPr>
          <p:cNvPr id="9" name="內容版面配置區 8" descr="一張含有 文字 的圖片&#10;&#10;自動產生的描述">
            <a:extLst>
              <a:ext uri="{FF2B5EF4-FFF2-40B4-BE49-F238E27FC236}">
                <a16:creationId xmlns:a16="http://schemas.microsoft.com/office/drawing/2014/main" id="{5F38D376-42B3-4C9D-8B34-141933E4F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8020" y="4446093"/>
            <a:ext cx="9639404" cy="1325563"/>
          </a:xfrm>
        </p:spPr>
      </p:pic>
      <p:sp>
        <p:nvSpPr>
          <p:cNvPr id="3" name="投影片編號版面配置區 2">
            <a:extLst>
              <a:ext uri="{FF2B5EF4-FFF2-40B4-BE49-F238E27FC236}">
                <a16:creationId xmlns:a16="http://schemas.microsoft.com/office/drawing/2014/main" id="{8617F5C6-1793-4370-A0DE-D121C1A25AF9}"/>
              </a:ext>
            </a:extLst>
          </p:cNvPr>
          <p:cNvSpPr>
            <a:spLocks noGrp="1"/>
          </p:cNvSpPr>
          <p:nvPr>
            <p:ph type="sldNum" sz="quarter" idx="12"/>
          </p:nvPr>
        </p:nvSpPr>
        <p:spPr/>
        <p:txBody>
          <a:bodyPr/>
          <a:lstStyle/>
          <a:p>
            <a:fld id="{E504A1C3-1457-4AFD-B85B-DCAB18157F1E}" type="slidenum">
              <a:rPr lang="zh-TW" altLang="en-US" smtClean="0"/>
              <a:t>52</a:t>
            </a:fld>
            <a:endParaRPr lang="zh-TW" altLang="en-US"/>
          </a:p>
        </p:txBody>
      </p:sp>
      <p:sp>
        <p:nvSpPr>
          <p:cNvPr id="6" name="內容版面配置區 2">
            <a:extLst>
              <a:ext uri="{FF2B5EF4-FFF2-40B4-BE49-F238E27FC236}">
                <a16:creationId xmlns:a16="http://schemas.microsoft.com/office/drawing/2014/main" id="{2432C526-BC3F-4C34-9CD2-E015761BAA69}"/>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If you use </a:t>
            </a:r>
            <a:r>
              <a:rPr lang="en-US" altLang="zh-TW" dirty="0" err="1"/>
              <a:t>plotly</a:t>
            </a:r>
            <a:r>
              <a:rPr lang="en-US" altLang="zh-TW" dirty="0"/>
              <a:t> to draw a line chart, the code can be very streamlined and the data can be displayed dynamically, for example: when the mouse is moved into the chart, the value at each time point will be displayed.</a:t>
            </a:r>
          </a:p>
          <a:p>
            <a:r>
              <a:rPr lang="en-US" altLang="zh-TW" dirty="0"/>
              <a:t>We can use the </a:t>
            </a:r>
            <a:r>
              <a:rPr lang="en-US" altLang="zh-TW" b="1" dirty="0" err="1">
                <a:solidFill>
                  <a:schemeClr val="accent1"/>
                </a:solidFill>
              </a:rPr>
              <a:t>px.line</a:t>
            </a:r>
            <a:r>
              <a:rPr lang="en-US" altLang="zh-TW" b="1" dirty="0">
                <a:solidFill>
                  <a:schemeClr val="accent1"/>
                </a:solidFill>
              </a:rPr>
              <a:t> </a:t>
            </a:r>
            <a:r>
              <a:rPr lang="en-US" altLang="zh-TW" dirty="0"/>
              <a:t>function to draw a line chart.</a:t>
            </a:r>
            <a:endParaRPr lang="zh-TW" altLang="en-US" dirty="0"/>
          </a:p>
        </p:txBody>
      </p:sp>
    </p:spTree>
    <p:extLst>
      <p:ext uri="{BB962C8B-B14F-4D97-AF65-F5344CB8AC3E}">
        <p14:creationId xmlns:p14="http://schemas.microsoft.com/office/powerpoint/2010/main" val="17631730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63C882-FFFE-4D55-9F5C-B46A3C1B291C}"/>
              </a:ext>
            </a:extLst>
          </p:cNvPr>
          <p:cNvSpPr>
            <a:spLocks noGrp="1"/>
          </p:cNvSpPr>
          <p:nvPr>
            <p:ph type="title"/>
          </p:nvPr>
        </p:nvSpPr>
        <p:spPr/>
        <p:txBody>
          <a:bodyPr/>
          <a:lstStyle/>
          <a:p>
            <a:r>
              <a:rPr lang="en-US" altLang="zh-TW" dirty="0"/>
              <a:t>Use </a:t>
            </a:r>
            <a:r>
              <a:rPr lang="en-US" altLang="zh-TW" dirty="0" err="1"/>
              <a:t>plotly</a:t>
            </a:r>
            <a:r>
              <a:rPr lang="en-US" altLang="zh-TW" dirty="0"/>
              <a:t> to draw a line chart (Cont’d)</a:t>
            </a:r>
            <a:endParaRPr lang="zh-TW" altLang="en-US" dirty="0"/>
          </a:p>
        </p:txBody>
      </p:sp>
      <p:pic>
        <p:nvPicPr>
          <p:cNvPr id="7" name="內容版面配置區 6">
            <a:extLst>
              <a:ext uri="{FF2B5EF4-FFF2-40B4-BE49-F238E27FC236}">
                <a16:creationId xmlns:a16="http://schemas.microsoft.com/office/drawing/2014/main" id="{C202BB00-D7AD-40A5-BEFC-6187027CD7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8314" y="2005012"/>
            <a:ext cx="8951935" cy="4351338"/>
          </a:xfrm>
        </p:spPr>
      </p:pic>
      <p:sp>
        <p:nvSpPr>
          <p:cNvPr id="4" name="投影片編號版面配置區 3">
            <a:extLst>
              <a:ext uri="{FF2B5EF4-FFF2-40B4-BE49-F238E27FC236}">
                <a16:creationId xmlns:a16="http://schemas.microsoft.com/office/drawing/2014/main" id="{FEBCA428-3413-4575-BE17-7E6FE70CAB8E}"/>
              </a:ext>
            </a:extLst>
          </p:cNvPr>
          <p:cNvSpPr>
            <a:spLocks noGrp="1"/>
          </p:cNvSpPr>
          <p:nvPr>
            <p:ph type="sldNum" sz="quarter" idx="12"/>
          </p:nvPr>
        </p:nvSpPr>
        <p:spPr/>
        <p:txBody>
          <a:bodyPr/>
          <a:lstStyle/>
          <a:p>
            <a:fld id="{E504A1C3-1457-4AFD-B85B-DCAB18157F1E}" type="slidenum">
              <a:rPr lang="zh-TW" altLang="en-US" smtClean="0"/>
              <a:pPr/>
              <a:t>53</a:t>
            </a:fld>
            <a:endParaRPr lang="zh-TW" altLang="en-US" dirty="0"/>
          </a:p>
        </p:txBody>
      </p:sp>
      <p:sp>
        <p:nvSpPr>
          <p:cNvPr id="8" name="內容版面配置區 2">
            <a:extLst>
              <a:ext uri="{FF2B5EF4-FFF2-40B4-BE49-F238E27FC236}">
                <a16:creationId xmlns:a16="http://schemas.microsoft.com/office/drawing/2014/main" id="{E7FA528F-A329-4A59-B646-154FB5A87F20}"/>
              </a:ext>
            </a:extLst>
          </p:cNvPr>
          <p:cNvSpPr txBox="1">
            <a:spLocks/>
          </p:cNvSpPr>
          <p:nvPr/>
        </p:nvSpPr>
        <p:spPr>
          <a:xfrm>
            <a:off x="838200" y="1554163"/>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Output:</a:t>
            </a:r>
            <a:endParaRPr lang="zh-TW" altLang="en-US" dirty="0"/>
          </a:p>
        </p:txBody>
      </p:sp>
    </p:spTree>
    <p:extLst>
      <p:ext uri="{BB962C8B-B14F-4D97-AF65-F5344CB8AC3E}">
        <p14:creationId xmlns:p14="http://schemas.microsoft.com/office/powerpoint/2010/main" val="37770946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2033EA-990E-4B41-97D3-15CF2C0147D8}"/>
              </a:ext>
            </a:extLst>
          </p:cNvPr>
          <p:cNvSpPr>
            <a:spLocks noGrp="1"/>
          </p:cNvSpPr>
          <p:nvPr>
            <p:ph type="title"/>
          </p:nvPr>
        </p:nvSpPr>
        <p:spPr/>
        <p:txBody>
          <a:bodyPr/>
          <a:lstStyle/>
          <a:p>
            <a:r>
              <a:rPr lang="en-US" altLang="zh-TW" dirty="0"/>
              <a:t>Use </a:t>
            </a:r>
            <a:r>
              <a:rPr lang="en-US" altLang="zh-TW" dirty="0" err="1"/>
              <a:t>plotly</a:t>
            </a:r>
            <a:r>
              <a:rPr lang="en-US" altLang="zh-TW" dirty="0"/>
              <a:t> to draw multiple line charts</a:t>
            </a:r>
            <a:endParaRPr lang="zh-TW" altLang="en-US" dirty="0"/>
          </a:p>
        </p:txBody>
      </p:sp>
      <p:sp>
        <p:nvSpPr>
          <p:cNvPr id="3" name="內容版面配置區 2">
            <a:extLst>
              <a:ext uri="{FF2B5EF4-FFF2-40B4-BE49-F238E27FC236}">
                <a16:creationId xmlns:a16="http://schemas.microsoft.com/office/drawing/2014/main" id="{447D7079-CB90-4482-8790-A76DE5B4C25A}"/>
              </a:ext>
            </a:extLst>
          </p:cNvPr>
          <p:cNvSpPr>
            <a:spLocks noGrp="1"/>
          </p:cNvSpPr>
          <p:nvPr>
            <p:ph idx="1"/>
          </p:nvPr>
        </p:nvSpPr>
        <p:spPr/>
        <p:txBody>
          <a:bodyPr/>
          <a:lstStyle/>
          <a:p>
            <a:r>
              <a:rPr lang="en-US" altLang="zh-TW" dirty="0"/>
              <a:t>If you want to use </a:t>
            </a:r>
            <a:r>
              <a:rPr lang="en-US" altLang="zh-TW" dirty="0" err="1"/>
              <a:t>plotly</a:t>
            </a:r>
            <a:r>
              <a:rPr lang="en-US" altLang="zh-TW" dirty="0"/>
              <a:t> to draw multiple line charts, you can define each line chart first, and then gather these line charts in a single chart.</a:t>
            </a:r>
          </a:p>
          <a:p>
            <a:endParaRPr lang="en-US" altLang="zh-TW" sz="800" dirty="0"/>
          </a:p>
          <a:p>
            <a:r>
              <a:rPr lang="en-US" altLang="zh-TW" dirty="0"/>
              <a:t>First specify </a:t>
            </a:r>
            <a:r>
              <a:rPr lang="en-US" altLang="zh-TW" b="1" dirty="0">
                <a:solidFill>
                  <a:schemeClr val="accent1"/>
                </a:solidFill>
              </a:rPr>
              <a:t>lines</a:t>
            </a:r>
            <a:r>
              <a:rPr lang="en-US" altLang="zh-TW" dirty="0"/>
              <a:t> in the parameter </a:t>
            </a:r>
            <a:r>
              <a:rPr lang="en-US" altLang="zh-TW" b="1" dirty="0">
                <a:solidFill>
                  <a:schemeClr val="accent1"/>
                </a:solidFill>
              </a:rPr>
              <a:t>mode</a:t>
            </a:r>
            <a:r>
              <a:rPr lang="en-US" altLang="zh-TW" dirty="0"/>
              <a:t> of the </a:t>
            </a:r>
            <a:r>
              <a:rPr lang="en-US" altLang="zh-TW" b="1" dirty="0" err="1">
                <a:solidFill>
                  <a:schemeClr val="accent1"/>
                </a:solidFill>
              </a:rPr>
              <a:t>go.Scatter</a:t>
            </a:r>
            <a:r>
              <a:rPr lang="en-US" altLang="zh-TW" dirty="0"/>
              <a:t> function to create line chart data of different temperature types.</a:t>
            </a:r>
          </a:p>
          <a:p>
            <a:endParaRPr lang="en-US" altLang="zh-TW" sz="800" dirty="0"/>
          </a:p>
        </p:txBody>
      </p:sp>
      <p:sp>
        <p:nvSpPr>
          <p:cNvPr id="4" name="投影片編號版面配置區 3">
            <a:extLst>
              <a:ext uri="{FF2B5EF4-FFF2-40B4-BE49-F238E27FC236}">
                <a16:creationId xmlns:a16="http://schemas.microsoft.com/office/drawing/2014/main" id="{EA411F07-84BB-4956-A76D-AC1C10CF0943}"/>
              </a:ext>
            </a:extLst>
          </p:cNvPr>
          <p:cNvSpPr>
            <a:spLocks noGrp="1"/>
          </p:cNvSpPr>
          <p:nvPr>
            <p:ph type="sldNum" sz="quarter" idx="12"/>
          </p:nvPr>
        </p:nvSpPr>
        <p:spPr/>
        <p:txBody>
          <a:bodyPr/>
          <a:lstStyle/>
          <a:p>
            <a:fld id="{E504A1C3-1457-4AFD-B85B-DCAB18157F1E}" type="slidenum">
              <a:rPr lang="zh-TW" altLang="en-US" smtClean="0"/>
              <a:pPr/>
              <a:t>54</a:t>
            </a:fld>
            <a:endParaRPr lang="zh-TW" altLang="en-US" dirty="0"/>
          </a:p>
        </p:txBody>
      </p:sp>
      <p:pic>
        <p:nvPicPr>
          <p:cNvPr id="6" name="圖片 5">
            <a:extLst>
              <a:ext uri="{FF2B5EF4-FFF2-40B4-BE49-F238E27FC236}">
                <a16:creationId xmlns:a16="http://schemas.microsoft.com/office/drawing/2014/main" id="{15DE2775-24E8-4017-81EE-A3EE6032F8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75" y="3786245"/>
            <a:ext cx="12050850" cy="1383164"/>
          </a:xfrm>
          <a:prstGeom prst="rect">
            <a:avLst/>
          </a:prstGeom>
        </p:spPr>
      </p:pic>
    </p:spTree>
    <p:extLst>
      <p:ext uri="{BB962C8B-B14F-4D97-AF65-F5344CB8AC3E}">
        <p14:creationId xmlns:p14="http://schemas.microsoft.com/office/powerpoint/2010/main" val="10449166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EA0872-E5B8-4464-A248-21B7EC74147D}"/>
              </a:ext>
            </a:extLst>
          </p:cNvPr>
          <p:cNvSpPr>
            <a:spLocks noGrp="1"/>
          </p:cNvSpPr>
          <p:nvPr>
            <p:ph type="title"/>
          </p:nvPr>
        </p:nvSpPr>
        <p:spPr/>
        <p:txBody>
          <a:bodyPr/>
          <a:lstStyle/>
          <a:p>
            <a:r>
              <a:rPr lang="en-US" altLang="zh-TW" dirty="0"/>
              <a:t>Use </a:t>
            </a:r>
            <a:r>
              <a:rPr lang="en-US" altLang="zh-TW" dirty="0" err="1"/>
              <a:t>plotly</a:t>
            </a:r>
            <a:r>
              <a:rPr lang="en-US" altLang="zh-TW" dirty="0"/>
              <a:t> to draw multiple line charts (Cont’d)</a:t>
            </a:r>
            <a:endParaRPr lang="zh-TW" altLang="en-US" dirty="0"/>
          </a:p>
        </p:txBody>
      </p:sp>
      <p:sp>
        <p:nvSpPr>
          <p:cNvPr id="3" name="內容版面配置區 2">
            <a:extLst>
              <a:ext uri="{FF2B5EF4-FFF2-40B4-BE49-F238E27FC236}">
                <a16:creationId xmlns:a16="http://schemas.microsoft.com/office/drawing/2014/main" id="{92C08016-E021-4E46-9237-2E446F1D72D6}"/>
              </a:ext>
            </a:extLst>
          </p:cNvPr>
          <p:cNvSpPr>
            <a:spLocks noGrp="1"/>
          </p:cNvSpPr>
          <p:nvPr>
            <p:ph idx="1"/>
          </p:nvPr>
        </p:nvSpPr>
        <p:spPr/>
        <p:txBody>
          <a:bodyPr/>
          <a:lstStyle/>
          <a:p>
            <a:r>
              <a:rPr lang="en-US" altLang="zh-TW" dirty="0"/>
              <a:t>To integrate these line graphs into a single chart, the parameter data of the </a:t>
            </a:r>
            <a:r>
              <a:rPr lang="en-US" altLang="zh-TW" b="1" dirty="0" err="1">
                <a:solidFill>
                  <a:schemeClr val="accent1"/>
                </a:solidFill>
              </a:rPr>
              <a:t>go.Figure</a:t>
            </a:r>
            <a:r>
              <a:rPr lang="en-US" altLang="zh-TW" b="1" dirty="0">
                <a:solidFill>
                  <a:schemeClr val="accent1"/>
                </a:solidFill>
              </a:rPr>
              <a:t> </a:t>
            </a:r>
            <a:r>
              <a:rPr lang="en-US" altLang="zh-TW" dirty="0"/>
              <a:t>function can be used to specify the line graph data list of different temperature types.</a:t>
            </a:r>
            <a:endParaRPr lang="zh-TW" altLang="en-US" dirty="0"/>
          </a:p>
          <a:p>
            <a:endParaRPr lang="zh-TW" altLang="en-US" dirty="0"/>
          </a:p>
        </p:txBody>
      </p:sp>
      <p:sp>
        <p:nvSpPr>
          <p:cNvPr id="4" name="投影片編號版面配置區 3">
            <a:extLst>
              <a:ext uri="{FF2B5EF4-FFF2-40B4-BE49-F238E27FC236}">
                <a16:creationId xmlns:a16="http://schemas.microsoft.com/office/drawing/2014/main" id="{A59ED826-48D8-4642-8F83-9AB20042C4FF}"/>
              </a:ext>
            </a:extLst>
          </p:cNvPr>
          <p:cNvSpPr>
            <a:spLocks noGrp="1"/>
          </p:cNvSpPr>
          <p:nvPr>
            <p:ph type="sldNum" sz="quarter" idx="12"/>
          </p:nvPr>
        </p:nvSpPr>
        <p:spPr/>
        <p:txBody>
          <a:bodyPr/>
          <a:lstStyle/>
          <a:p>
            <a:fld id="{E504A1C3-1457-4AFD-B85B-DCAB18157F1E}" type="slidenum">
              <a:rPr lang="zh-TW" altLang="en-US" smtClean="0"/>
              <a:pPr/>
              <a:t>55</a:t>
            </a:fld>
            <a:endParaRPr lang="zh-TW" altLang="en-US" dirty="0"/>
          </a:p>
        </p:txBody>
      </p:sp>
      <p:pic>
        <p:nvPicPr>
          <p:cNvPr id="6" name="圖片 5" descr="一張含有 文字 的圖片&#10;&#10;自動產生的描述">
            <a:extLst>
              <a:ext uri="{FF2B5EF4-FFF2-40B4-BE49-F238E27FC236}">
                <a16:creationId xmlns:a16="http://schemas.microsoft.com/office/drawing/2014/main" id="{95034250-3AFB-4411-BDB6-58FCB9D086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7749" y="3429000"/>
            <a:ext cx="8856502" cy="2099145"/>
          </a:xfrm>
          <a:prstGeom prst="rect">
            <a:avLst/>
          </a:prstGeom>
        </p:spPr>
      </p:pic>
    </p:spTree>
    <p:extLst>
      <p:ext uri="{BB962C8B-B14F-4D97-AF65-F5344CB8AC3E}">
        <p14:creationId xmlns:p14="http://schemas.microsoft.com/office/powerpoint/2010/main" val="40509215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523C90-F6E5-4D02-BA0D-EB76E6457951}"/>
              </a:ext>
            </a:extLst>
          </p:cNvPr>
          <p:cNvSpPr>
            <a:spLocks noGrp="1"/>
          </p:cNvSpPr>
          <p:nvPr>
            <p:ph type="title"/>
          </p:nvPr>
        </p:nvSpPr>
        <p:spPr>
          <a:xfrm>
            <a:off x="838200" y="316386"/>
            <a:ext cx="10515600" cy="1325563"/>
          </a:xfrm>
        </p:spPr>
        <p:txBody>
          <a:bodyPr/>
          <a:lstStyle/>
          <a:p>
            <a:r>
              <a:rPr lang="en-US" altLang="zh-TW" dirty="0"/>
              <a:t>Use </a:t>
            </a:r>
            <a:r>
              <a:rPr lang="en-US" altLang="zh-TW" dirty="0" err="1"/>
              <a:t>plotly</a:t>
            </a:r>
            <a:r>
              <a:rPr lang="en-US" altLang="zh-TW" dirty="0"/>
              <a:t> to draw multiple line charts (Cont’d)</a:t>
            </a:r>
            <a:endParaRPr lang="zh-TW" altLang="en-US" dirty="0"/>
          </a:p>
        </p:txBody>
      </p:sp>
      <p:pic>
        <p:nvPicPr>
          <p:cNvPr id="5" name="內容版面配置區 4">
            <a:extLst>
              <a:ext uri="{FF2B5EF4-FFF2-40B4-BE49-F238E27FC236}">
                <a16:creationId xmlns:a16="http://schemas.microsoft.com/office/drawing/2014/main" id="{35266A18-6E99-46CB-9BD5-BAF89E27E3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9298" y="2092798"/>
            <a:ext cx="9709922" cy="4432294"/>
          </a:xfrm>
        </p:spPr>
      </p:pic>
      <p:sp>
        <p:nvSpPr>
          <p:cNvPr id="3" name="投影片編號版面配置區 2">
            <a:extLst>
              <a:ext uri="{FF2B5EF4-FFF2-40B4-BE49-F238E27FC236}">
                <a16:creationId xmlns:a16="http://schemas.microsoft.com/office/drawing/2014/main" id="{31979C6E-C039-41BB-8156-432A1CF51206}"/>
              </a:ext>
            </a:extLst>
          </p:cNvPr>
          <p:cNvSpPr>
            <a:spLocks noGrp="1"/>
          </p:cNvSpPr>
          <p:nvPr>
            <p:ph type="sldNum" sz="quarter" idx="12"/>
          </p:nvPr>
        </p:nvSpPr>
        <p:spPr/>
        <p:txBody>
          <a:bodyPr/>
          <a:lstStyle/>
          <a:p>
            <a:fld id="{E504A1C3-1457-4AFD-B85B-DCAB18157F1E}" type="slidenum">
              <a:rPr lang="zh-TW" altLang="en-US" smtClean="0"/>
              <a:t>56</a:t>
            </a:fld>
            <a:endParaRPr lang="zh-TW" altLang="en-US"/>
          </a:p>
        </p:txBody>
      </p:sp>
      <p:sp>
        <p:nvSpPr>
          <p:cNvPr id="6" name="內容版面配置區 2">
            <a:extLst>
              <a:ext uri="{FF2B5EF4-FFF2-40B4-BE49-F238E27FC236}">
                <a16:creationId xmlns:a16="http://schemas.microsoft.com/office/drawing/2014/main" id="{31183DC9-8AE4-4A1A-B34A-1BFAB8014B94}"/>
              </a:ext>
            </a:extLst>
          </p:cNvPr>
          <p:cNvSpPr txBox="1">
            <a:spLocks/>
          </p:cNvSpPr>
          <p:nvPr/>
        </p:nvSpPr>
        <p:spPr>
          <a:xfrm>
            <a:off x="838200" y="1554163"/>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err="1"/>
              <a:t>Tmp_ave</a:t>
            </a:r>
            <a:r>
              <a:rPr lang="en-US" altLang="zh-TW" dirty="0"/>
              <a:t>, </a:t>
            </a:r>
            <a:r>
              <a:rPr lang="en-US" altLang="zh-TW" dirty="0" err="1"/>
              <a:t>tmp_high</a:t>
            </a:r>
            <a:r>
              <a:rPr lang="en-US" altLang="zh-TW" dirty="0"/>
              <a:t>, </a:t>
            </a:r>
            <a:r>
              <a:rPr lang="en-US" altLang="zh-TW" dirty="0" err="1"/>
              <a:t>tmp_low</a:t>
            </a:r>
            <a:r>
              <a:rPr lang="en-US" altLang="zh-TW" dirty="0"/>
              <a:t> data output:</a:t>
            </a:r>
            <a:endParaRPr lang="zh-TW" altLang="en-US" dirty="0"/>
          </a:p>
        </p:txBody>
      </p:sp>
    </p:spTree>
    <p:extLst>
      <p:ext uri="{BB962C8B-B14F-4D97-AF65-F5344CB8AC3E}">
        <p14:creationId xmlns:p14="http://schemas.microsoft.com/office/powerpoint/2010/main" val="20458455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FC3BEA-74FC-4A3D-951F-4675B965D828}"/>
              </a:ext>
            </a:extLst>
          </p:cNvPr>
          <p:cNvSpPr>
            <a:spLocks noGrp="1"/>
          </p:cNvSpPr>
          <p:nvPr>
            <p:ph type="title"/>
          </p:nvPr>
        </p:nvSpPr>
        <p:spPr/>
        <p:txBody>
          <a:bodyPr/>
          <a:lstStyle/>
          <a:p>
            <a:r>
              <a:rPr lang="en-US" altLang="zh-TW" dirty="0"/>
              <a:t>Use </a:t>
            </a:r>
            <a:r>
              <a:rPr lang="en-US" altLang="zh-TW" dirty="0" err="1"/>
              <a:t>plotly</a:t>
            </a:r>
            <a:r>
              <a:rPr lang="en-US" altLang="zh-TW" dirty="0"/>
              <a:t> to draw multiple line charts (Cont’d)</a:t>
            </a:r>
            <a:endParaRPr lang="zh-TW" altLang="en-US" dirty="0"/>
          </a:p>
        </p:txBody>
      </p:sp>
      <p:pic>
        <p:nvPicPr>
          <p:cNvPr id="5" name="內容版面配置區 4">
            <a:extLst>
              <a:ext uri="{FF2B5EF4-FFF2-40B4-BE49-F238E27FC236}">
                <a16:creationId xmlns:a16="http://schemas.microsoft.com/office/drawing/2014/main" id="{B50973E5-FB14-4A38-A1CC-40DA70D350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2871" y="2050405"/>
            <a:ext cx="10150929" cy="4305945"/>
          </a:xfrm>
        </p:spPr>
      </p:pic>
      <p:sp>
        <p:nvSpPr>
          <p:cNvPr id="3" name="投影片編號版面配置區 2">
            <a:extLst>
              <a:ext uri="{FF2B5EF4-FFF2-40B4-BE49-F238E27FC236}">
                <a16:creationId xmlns:a16="http://schemas.microsoft.com/office/drawing/2014/main" id="{514EFD15-83DE-49A6-82E7-FE059B907CFB}"/>
              </a:ext>
            </a:extLst>
          </p:cNvPr>
          <p:cNvSpPr>
            <a:spLocks noGrp="1"/>
          </p:cNvSpPr>
          <p:nvPr>
            <p:ph type="sldNum" sz="quarter" idx="12"/>
          </p:nvPr>
        </p:nvSpPr>
        <p:spPr/>
        <p:txBody>
          <a:bodyPr/>
          <a:lstStyle/>
          <a:p>
            <a:fld id="{E504A1C3-1457-4AFD-B85B-DCAB18157F1E}" type="slidenum">
              <a:rPr lang="zh-TW" altLang="en-US" smtClean="0"/>
              <a:t>57</a:t>
            </a:fld>
            <a:endParaRPr lang="zh-TW" altLang="en-US"/>
          </a:p>
        </p:txBody>
      </p:sp>
      <p:sp>
        <p:nvSpPr>
          <p:cNvPr id="6" name="內容版面配置區 2">
            <a:extLst>
              <a:ext uri="{FF2B5EF4-FFF2-40B4-BE49-F238E27FC236}">
                <a16:creationId xmlns:a16="http://schemas.microsoft.com/office/drawing/2014/main" id="{AB1C69E8-6EAA-419D-A758-27EABAC92B1B}"/>
              </a:ext>
            </a:extLst>
          </p:cNvPr>
          <p:cNvSpPr txBox="1">
            <a:spLocks/>
          </p:cNvSpPr>
          <p:nvPr/>
        </p:nvSpPr>
        <p:spPr>
          <a:xfrm>
            <a:off x="838200" y="1518533"/>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Multiple line charts output:</a:t>
            </a:r>
            <a:endParaRPr lang="zh-TW" altLang="en-US" dirty="0"/>
          </a:p>
        </p:txBody>
      </p:sp>
    </p:spTree>
    <p:extLst>
      <p:ext uri="{BB962C8B-B14F-4D97-AF65-F5344CB8AC3E}">
        <p14:creationId xmlns:p14="http://schemas.microsoft.com/office/powerpoint/2010/main" val="23606206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3F1CA72-70A4-411C-A51D-5542EB7C0E02}"/>
              </a:ext>
            </a:extLst>
          </p:cNvPr>
          <p:cNvSpPr>
            <a:spLocks noGrp="1"/>
          </p:cNvSpPr>
          <p:nvPr>
            <p:ph type="title"/>
          </p:nvPr>
        </p:nvSpPr>
        <p:spPr/>
        <p:txBody>
          <a:bodyPr/>
          <a:lstStyle/>
          <a:p>
            <a:r>
              <a:rPr lang="en-US" altLang="zh-TW" dirty="0"/>
              <a:t>Smooth the line chart</a:t>
            </a:r>
            <a:endParaRPr lang="zh-TW" altLang="en-US" dirty="0"/>
          </a:p>
        </p:txBody>
      </p:sp>
      <p:sp>
        <p:nvSpPr>
          <p:cNvPr id="3" name="內容版面配置區 2">
            <a:extLst>
              <a:ext uri="{FF2B5EF4-FFF2-40B4-BE49-F238E27FC236}">
                <a16:creationId xmlns:a16="http://schemas.microsoft.com/office/drawing/2014/main" id="{BA8D2DE8-09E0-427C-BB8B-76630AB55715}"/>
              </a:ext>
            </a:extLst>
          </p:cNvPr>
          <p:cNvSpPr>
            <a:spLocks noGrp="1"/>
          </p:cNvSpPr>
          <p:nvPr>
            <p:ph idx="1"/>
          </p:nvPr>
        </p:nvSpPr>
        <p:spPr/>
        <p:txBody>
          <a:bodyPr/>
          <a:lstStyle/>
          <a:p>
            <a:r>
              <a:rPr lang="en-US" altLang="zh-TW" dirty="0"/>
              <a:t>Use the </a:t>
            </a:r>
            <a:r>
              <a:rPr lang="en-US" altLang="zh-TW" b="1" dirty="0" err="1">
                <a:solidFill>
                  <a:schemeClr val="accent1"/>
                </a:solidFill>
              </a:rPr>
              <a:t>scipy</a:t>
            </a:r>
            <a:r>
              <a:rPr lang="en-US" altLang="zh-TW" dirty="0"/>
              <a:t> library to smooth the curve of the line chart.</a:t>
            </a:r>
          </a:p>
          <a:p>
            <a:r>
              <a:rPr lang="en-US" altLang="zh-TW" dirty="0"/>
              <a:t>The </a:t>
            </a:r>
            <a:r>
              <a:rPr lang="en-US" altLang="zh-TW" b="1" dirty="0" err="1">
                <a:solidFill>
                  <a:schemeClr val="accent1"/>
                </a:solidFill>
              </a:rPr>
              <a:t>linspace</a:t>
            </a:r>
            <a:r>
              <a:rPr lang="en-US" altLang="zh-TW" dirty="0"/>
              <a:t> function in </a:t>
            </a:r>
            <a:r>
              <a:rPr lang="en-US" altLang="zh-TW" dirty="0" err="1"/>
              <a:t>Numpy</a:t>
            </a:r>
            <a:r>
              <a:rPr lang="en-US" altLang="zh-TW" dirty="0"/>
              <a:t> can spread points evenly within a certain range. </a:t>
            </a:r>
          </a:p>
          <a:p>
            <a:pPr lvl="1"/>
            <a:r>
              <a:rPr lang="en-US" altLang="zh-TW" sz="2800" dirty="0"/>
              <a:t>For example, if we want to generate 10 points between 1 and 5, our program can be written as follows.</a:t>
            </a:r>
            <a:endParaRPr lang="zh-TW" altLang="en-US" sz="2800" dirty="0"/>
          </a:p>
        </p:txBody>
      </p:sp>
      <p:sp>
        <p:nvSpPr>
          <p:cNvPr id="4" name="投影片編號版面配置區 3">
            <a:extLst>
              <a:ext uri="{FF2B5EF4-FFF2-40B4-BE49-F238E27FC236}">
                <a16:creationId xmlns:a16="http://schemas.microsoft.com/office/drawing/2014/main" id="{85874A0C-76FF-4717-86C0-7E0A057474CF}"/>
              </a:ext>
            </a:extLst>
          </p:cNvPr>
          <p:cNvSpPr>
            <a:spLocks noGrp="1"/>
          </p:cNvSpPr>
          <p:nvPr>
            <p:ph type="sldNum" sz="quarter" idx="12"/>
          </p:nvPr>
        </p:nvSpPr>
        <p:spPr/>
        <p:txBody>
          <a:bodyPr/>
          <a:lstStyle/>
          <a:p>
            <a:fld id="{E504A1C3-1457-4AFD-B85B-DCAB18157F1E}" type="slidenum">
              <a:rPr lang="zh-TW" altLang="en-US" smtClean="0"/>
              <a:pPr/>
              <a:t>58</a:t>
            </a:fld>
            <a:endParaRPr lang="zh-TW" altLang="en-US" dirty="0"/>
          </a:p>
        </p:txBody>
      </p:sp>
      <p:pic>
        <p:nvPicPr>
          <p:cNvPr id="6" name="圖片 5" descr="一張含有 文字 的圖片&#10;&#10;自動產生的描述">
            <a:extLst>
              <a:ext uri="{FF2B5EF4-FFF2-40B4-BE49-F238E27FC236}">
                <a16:creationId xmlns:a16="http://schemas.microsoft.com/office/drawing/2014/main" id="{FBCBBC41-4837-4DC0-B2A3-861591B9DF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5903" y="4198999"/>
            <a:ext cx="9246439" cy="1798390"/>
          </a:xfrm>
          <a:prstGeom prst="rect">
            <a:avLst/>
          </a:prstGeom>
        </p:spPr>
      </p:pic>
    </p:spTree>
    <p:extLst>
      <p:ext uri="{BB962C8B-B14F-4D97-AF65-F5344CB8AC3E}">
        <p14:creationId xmlns:p14="http://schemas.microsoft.com/office/powerpoint/2010/main" val="30940510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9AD213-EAA6-4862-81C8-7D98D410F736}"/>
              </a:ext>
            </a:extLst>
          </p:cNvPr>
          <p:cNvSpPr>
            <a:spLocks noGrp="1"/>
          </p:cNvSpPr>
          <p:nvPr>
            <p:ph type="title"/>
          </p:nvPr>
        </p:nvSpPr>
        <p:spPr/>
        <p:txBody>
          <a:bodyPr/>
          <a:lstStyle/>
          <a:p>
            <a:r>
              <a:rPr lang="en-US" altLang="zh-TW" dirty="0"/>
              <a:t>Smooth the line chart (Cont’d)</a:t>
            </a:r>
            <a:endParaRPr lang="zh-TW" altLang="en-US" dirty="0"/>
          </a:p>
        </p:txBody>
      </p:sp>
      <p:sp>
        <p:nvSpPr>
          <p:cNvPr id="3" name="內容版面配置區 2">
            <a:extLst>
              <a:ext uri="{FF2B5EF4-FFF2-40B4-BE49-F238E27FC236}">
                <a16:creationId xmlns:a16="http://schemas.microsoft.com/office/drawing/2014/main" id="{D4A92B4E-9E71-4B91-809D-EE709DA20E3E}"/>
              </a:ext>
            </a:extLst>
          </p:cNvPr>
          <p:cNvSpPr>
            <a:spLocks noGrp="1"/>
          </p:cNvSpPr>
          <p:nvPr>
            <p:ph idx="1"/>
          </p:nvPr>
        </p:nvSpPr>
        <p:spPr/>
        <p:txBody>
          <a:bodyPr/>
          <a:lstStyle/>
          <a:p>
            <a:r>
              <a:rPr lang="en-US" altLang="zh-TW" dirty="0"/>
              <a:t>First use </a:t>
            </a:r>
            <a:r>
              <a:rPr lang="en-US" altLang="zh-TW" b="1" dirty="0" err="1">
                <a:solidFill>
                  <a:schemeClr val="accent1"/>
                </a:solidFill>
              </a:rPr>
              <a:t>make_interp_spline</a:t>
            </a:r>
            <a:r>
              <a:rPr lang="en-US" altLang="zh-TW" b="1" dirty="0">
                <a:solidFill>
                  <a:schemeClr val="accent1"/>
                </a:solidFill>
              </a:rPr>
              <a:t>() </a:t>
            </a:r>
            <a:r>
              <a:rPr lang="en-US" altLang="zh-TW" dirty="0"/>
              <a:t>to determine the coefficients of the spline to draw a smooth spline.</a:t>
            </a:r>
          </a:p>
          <a:p>
            <a:r>
              <a:rPr lang="en-US" altLang="zh-TW" dirty="0"/>
              <a:t>Optional parameter num is the number of samples to generate within the range from start to stop. </a:t>
            </a:r>
          </a:p>
          <a:p>
            <a:r>
              <a:rPr lang="en-US" altLang="zh-TW" dirty="0"/>
              <a:t>We take 300 equally spaced samples between min and max values along the X-axis to plot the curve.</a:t>
            </a:r>
            <a:endParaRPr lang="zh-TW" altLang="en-US" dirty="0"/>
          </a:p>
        </p:txBody>
      </p:sp>
      <p:sp>
        <p:nvSpPr>
          <p:cNvPr id="4" name="投影片編號版面配置區 3">
            <a:extLst>
              <a:ext uri="{FF2B5EF4-FFF2-40B4-BE49-F238E27FC236}">
                <a16:creationId xmlns:a16="http://schemas.microsoft.com/office/drawing/2014/main" id="{E72C524E-A4EC-447E-A2E4-68E6884202B3}"/>
              </a:ext>
            </a:extLst>
          </p:cNvPr>
          <p:cNvSpPr>
            <a:spLocks noGrp="1"/>
          </p:cNvSpPr>
          <p:nvPr>
            <p:ph type="sldNum" sz="quarter" idx="12"/>
          </p:nvPr>
        </p:nvSpPr>
        <p:spPr/>
        <p:txBody>
          <a:bodyPr/>
          <a:lstStyle/>
          <a:p>
            <a:fld id="{E504A1C3-1457-4AFD-B85B-DCAB18157F1E}" type="slidenum">
              <a:rPr lang="zh-TW" altLang="en-US" smtClean="0"/>
              <a:pPr/>
              <a:t>59</a:t>
            </a:fld>
            <a:endParaRPr lang="zh-TW" altLang="en-US" dirty="0"/>
          </a:p>
        </p:txBody>
      </p:sp>
      <p:pic>
        <p:nvPicPr>
          <p:cNvPr id="6" name="圖片 5" descr="一張含有 文字 的圖片&#10;&#10;自動產生的描述">
            <a:extLst>
              <a:ext uri="{FF2B5EF4-FFF2-40B4-BE49-F238E27FC236}">
                <a16:creationId xmlns:a16="http://schemas.microsoft.com/office/drawing/2014/main" id="{3E1780E2-3663-49E2-B0C0-A3DD9C53A0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8992" y="4661156"/>
            <a:ext cx="7254016" cy="1348091"/>
          </a:xfrm>
          <a:prstGeom prst="rect">
            <a:avLst/>
          </a:prstGeom>
        </p:spPr>
      </p:pic>
    </p:spTree>
    <p:extLst>
      <p:ext uri="{BB962C8B-B14F-4D97-AF65-F5344CB8AC3E}">
        <p14:creationId xmlns:p14="http://schemas.microsoft.com/office/powerpoint/2010/main" val="352287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9D5993-67A3-44C3-8B79-872A648355B6}"/>
              </a:ext>
            </a:extLst>
          </p:cNvPr>
          <p:cNvSpPr>
            <a:spLocks noGrp="1"/>
          </p:cNvSpPr>
          <p:nvPr>
            <p:ph type="title"/>
          </p:nvPr>
        </p:nvSpPr>
        <p:spPr/>
        <p:txBody>
          <a:bodyPr/>
          <a:lstStyle/>
          <a:p>
            <a:r>
              <a:rPr lang="en-US" altLang="zh-TW" dirty="0"/>
              <a:t>Use </a:t>
            </a:r>
            <a:r>
              <a:rPr lang="en-US" altLang="zh-TW" dirty="0" err="1"/>
              <a:t>find_all</a:t>
            </a:r>
            <a:r>
              <a:rPr lang="en-US" altLang="zh-TW" dirty="0"/>
              <a:t>() to find pushes</a:t>
            </a:r>
            <a:endParaRPr lang="zh-TW" altLang="en-US" dirty="0"/>
          </a:p>
        </p:txBody>
      </p:sp>
      <p:sp>
        <p:nvSpPr>
          <p:cNvPr id="3" name="內容版面配置區 2">
            <a:extLst>
              <a:ext uri="{FF2B5EF4-FFF2-40B4-BE49-F238E27FC236}">
                <a16:creationId xmlns:a16="http://schemas.microsoft.com/office/drawing/2014/main" id="{5780C9DB-EA96-4EB8-BFF4-887A19CDF926}"/>
              </a:ext>
            </a:extLst>
          </p:cNvPr>
          <p:cNvSpPr>
            <a:spLocks noGrp="1"/>
          </p:cNvSpPr>
          <p:nvPr>
            <p:ph idx="1"/>
          </p:nvPr>
        </p:nvSpPr>
        <p:spPr/>
        <p:txBody>
          <a:bodyPr/>
          <a:lstStyle/>
          <a:p>
            <a:r>
              <a:rPr lang="en-US" altLang="zh-TW" dirty="0"/>
              <a:t>We find that the message will be placed in the div label with class = "push“.</a:t>
            </a:r>
          </a:p>
          <a:p>
            <a:r>
              <a:rPr lang="en-US" altLang="zh-TW" dirty="0"/>
              <a:t>Here we will use the </a:t>
            </a:r>
            <a:r>
              <a:rPr lang="en-US" altLang="zh-TW" b="1" dirty="0" err="1">
                <a:solidFill>
                  <a:schemeClr val="accent1"/>
                </a:solidFill>
              </a:rPr>
              <a:t>find_all</a:t>
            </a:r>
            <a:r>
              <a:rPr lang="en-US" altLang="zh-TW" b="1" dirty="0">
                <a:solidFill>
                  <a:schemeClr val="accent1"/>
                </a:solidFill>
              </a:rPr>
              <a:t>() </a:t>
            </a:r>
            <a:r>
              <a:rPr lang="en-US" altLang="zh-TW" dirty="0"/>
              <a:t>function to operate </a:t>
            </a:r>
            <a:r>
              <a:rPr lang="en-US" altLang="zh-TW" dirty="0" err="1"/>
              <a:t>BeautifulSoup</a:t>
            </a:r>
            <a:r>
              <a:rPr lang="en-US" altLang="zh-TW" dirty="0"/>
              <a:t> to find push.</a:t>
            </a:r>
            <a:endParaRPr lang="zh-TW" altLang="en-US" dirty="0"/>
          </a:p>
        </p:txBody>
      </p:sp>
      <p:sp>
        <p:nvSpPr>
          <p:cNvPr id="4" name="投影片編號版面配置區 3">
            <a:extLst>
              <a:ext uri="{FF2B5EF4-FFF2-40B4-BE49-F238E27FC236}">
                <a16:creationId xmlns:a16="http://schemas.microsoft.com/office/drawing/2014/main" id="{78FBF7E8-42F8-44A0-8B12-5AC7076D0BA6}"/>
              </a:ext>
            </a:extLst>
          </p:cNvPr>
          <p:cNvSpPr>
            <a:spLocks noGrp="1"/>
          </p:cNvSpPr>
          <p:nvPr>
            <p:ph type="sldNum" sz="quarter" idx="12"/>
          </p:nvPr>
        </p:nvSpPr>
        <p:spPr/>
        <p:txBody>
          <a:bodyPr/>
          <a:lstStyle/>
          <a:p>
            <a:fld id="{E504A1C3-1457-4AFD-B85B-DCAB18157F1E}" type="slidenum">
              <a:rPr lang="zh-TW" altLang="en-US" smtClean="0"/>
              <a:pPr/>
              <a:t>6</a:t>
            </a:fld>
            <a:endParaRPr lang="zh-TW" altLang="en-US" dirty="0"/>
          </a:p>
        </p:txBody>
      </p:sp>
      <p:pic>
        <p:nvPicPr>
          <p:cNvPr id="6" name="圖片 5" descr="一張含有 文字 的圖片&#10;&#10;自動產生的描述">
            <a:extLst>
              <a:ext uri="{FF2B5EF4-FFF2-40B4-BE49-F238E27FC236}">
                <a16:creationId xmlns:a16="http://schemas.microsoft.com/office/drawing/2014/main" id="{C508647E-C875-4AD4-A507-91EA1153F5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367" y="3778623"/>
            <a:ext cx="8963658" cy="2317376"/>
          </a:xfrm>
          <a:prstGeom prst="rect">
            <a:avLst/>
          </a:prstGeom>
        </p:spPr>
      </p:pic>
    </p:spTree>
    <p:extLst>
      <p:ext uri="{BB962C8B-B14F-4D97-AF65-F5344CB8AC3E}">
        <p14:creationId xmlns:p14="http://schemas.microsoft.com/office/powerpoint/2010/main" val="9442339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C5E7932-A61B-4187-A8B8-4E8BC4A23B46}"/>
              </a:ext>
            </a:extLst>
          </p:cNvPr>
          <p:cNvSpPr>
            <a:spLocks noGrp="1"/>
          </p:cNvSpPr>
          <p:nvPr>
            <p:ph type="title"/>
          </p:nvPr>
        </p:nvSpPr>
        <p:spPr/>
        <p:txBody>
          <a:bodyPr/>
          <a:lstStyle/>
          <a:p>
            <a:r>
              <a:rPr lang="en-US" altLang="zh-TW" dirty="0"/>
              <a:t>Smooth the line chart (Cont’d)</a:t>
            </a:r>
            <a:endParaRPr lang="zh-TW" altLang="en-US" dirty="0"/>
          </a:p>
        </p:txBody>
      </p:sp>
      <p:sp>
        <p:nvSpPr>
          <p:cNvPr id="3" name="內容版面配置區 2">
            <a:extLst>
              <a:ext uri="{FF2B5EF4-FFF2-40B4-BE49-F238E27FC236}">
                <a16:creationId xmlns:a16="http://schemas.microsoft.com/office/drawing/2014/main" id="{C1659C51-CE86-457E-8CCF-B25B6465E5BB}"/>
              </a:ext>
            </a:extLst>
          </p:cNvPr>
          <p:cNvSpPr>
            <a:spLocks noGrp="1"/>
          </p:cNvSpPr>
          <p:nvPr>
            <p:ph idx="1"/>
          </p:nvPr>
        </p:nvSpPr>
        <p:spPr/>
        <p:txBody>
          <a:bodyPr/>
          <a:lstStyle/>
          <a:p>
            <a:r>
              <a:rPr lang="en-US" altLang="zh-TW" dirty="0"/>
              <a:t>The scatter chart can be drawn with the </a:t>
            </a:r>
            <a:r>
              <a:rPr lang="en-US" altLang="zh-TW" b="1" dirty="0">
                <a:solidFill>
                  <a:schemeClr val="accent1"/>
                </a:solidFill>
              </a:rPr>
              <a:t>scatter()</a:t>
            </a:r>
            <a:r>
              <a:rPr lang="en-US" altLang="zh-TW" dirty="0"/>
              <a:t> function, the parameter x can specify the column of the horizontal axis, and the parameter y can specify the column of the vertical axis.</a:t>
            </a:r>
          </a:p>
          <a:p>
            <a:r>
              <a:rPr lang="en-US" altLang="zh-TW" dirty="0"/>
              <a:t>The parameter </a:t>
            </a:r>
            <a:r>
              <a:rPr lang="en-US" altLang="zh-TW" b="1" dirty="0">
                <a:solidFill>
                  <a:schemeClr val="accent1"/>
                </a:solidFill>
              </a:rPr>
              <a:t>color</a:t>
            </a:r>
            <a:r>
              <a:rPr lang="en-US" altLang="zh-TW" dirty="0"/>
              <a:t> can specify the color of the dots, and the parameter </a:t>
            </a:r>
            <a:r>
              <a:rPr lang="en-US" altLang="zh-TW" b="1" dirty="0">
                <a:solidFill>
                  <a:schemeClr val="accent1"/>
                </a:solidFill>
              </a:rPr>
              <a:t>alpha</a:t>
            </a:r>
            <a:r>
              <a:rPr lang="en-US" altLang="zh-TW" dirty="0"/>
              <a:t> can specify a value between 0 and 1. Make the color of the dots transparent.</a:t>
            </a:r>
          </a:p>
          <a:p>
            <a:endParaRPr lang="en-US" altLang="zh-TW" dirty="0"/>
          </a:p>
          <a:p>
            <a:endParaRPr lang="zh-TW" altLang="en-US" dirty="0"/>
          </a:p>
        </p:txBody>
      </p:sp>
      <p:sp>
        <p:nvSpPr>
          <p:cNvPr id="4" name="投影片編號版面配置區 3">
            <a:extLst>
              <a:ext uri="{FF2B5EF4-FFF2-40B4-BE49-F238E27FC236}">
                <a16:creationId xmlns:a16="http://schemas.microsoft.com/office/drawing/2014/main" id="{C0BCDE98-687E-4944-9752-DF4DAC93D99C}"/>
              </a:ext>
            </a:extLst>
          </p:cNvPr>
          <p:cNvSpPr>
            <a:spLocks noGrp="1"/>
          </p:cNvSpPr>
          <p:nvPr>
            <p:ph type="sldNum" sz="quarter" idx="12"/>
          </p:nvPr>
        </p:nvSpPr>
        <p:spPr/>
        <p:txBody>
          <a:bodyPr/>
          <a:lstStyle/>
          <a:p>
            <a:fld id="{E504A1C3-1457-4AFD-B85B-DCAB18157F1E}" type="slidenum">
              <a:rPr lang="zh-TW" altLang="en-US" smtClean="0"/>
              <a:pPr/>
              <a:t>60</a:t>
            </a:fld>
            <a:endParaRPr lang="zh-TW" altLang="en-US" dirty="0"/>
          </a:p>
        </p:txBody>
      </p:sp>
      <p:pic>
        <p:nvPicPr>
          <p:cNvPr id="6" name="圖片 5" descr="一張含有 文字 的圖片&#10;&#10;自動產生的描述">
            <a:extLst>
              <a:ext uri="{FF2B5EF4-FFF2-40B4-BE49-F238E27FC236}">
                <a16:creationId xmlns:a16="http://schemas.microsoft.com/office/drawing/2014/main" id="{EFBD97CA-E239-4E5A-AD9E-9AE006018F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2670" y="4441843"/>
            <a:ext cx="8286659" cy="1824814"/>
          </a:xfrm>
          <a:prstGeom prst="rect">
            <a:avLst/>
          </a:prstGeom>
        </p:spPr>
      </p:pic>
    </p:spTree>
    <p:extLst>
      <p:ext uri="{BB962C8B-B14F-4D97-AF65-F5344CB8AC3E}">
        <p14:creationId xmlns:p14="http://schemas.microsoft.com/office/powerpoint/2010/main" val="17582354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640714-BAC3-4F31-BDCF-A5C15C5FC22B}"/>
              </a:ext>
            </a:extLst>
          </p:cNvPr>
          <p:cNvSpPr>
            <a:spLocks noGrp="1"/>
          </p:cNvSpPr>
          <p:nvPr>
            <p:ph type="title"/>
          </p:nvPr>
        </p:nvSpPr>
        <p:spPr/>
        <p:txBody>
          <a:bodyPr/>
          <a:lstStyle/>
          <a:p>
            <a:r>
              <a:rPr lang="en-US" altLang="zh-TW" dirty="0"/>
              <a:t>Smooth the line chart (Cont’d)</a:t>
            </a:r>
            <a:endParaRPr lang="zh-TW" altLang="en-US" dirty="0"/>
          </a:p>
        </p:txBody>
      </p:sp>
      <p:pic>
        <p:nvPicPr>
          <p:cNvPr id="5" name="內容版面配置區 4" descr="一張含有 文字 的圖片&#10;&#10;自動產生的描述">
            <a:extLst>
              <a:ext uri="{FF2B5EF4-FFF2-40B4-BE49-F238E27FC236}">
                <a16:creationId xmlns:a16="http://schemas.microsoft.com/office/drawing/2014/main" id="{DACC477B-70A7-4CAF-8D74-F60B5DBD03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3703" y="1357312"/>
            <a:ext cx="9691270" cy="5181600"/>
          </a:xfrm>
        </p:spPr>
      </p:pic>
      <p:sp>
        <p:nvSpPr>
          <p:cNvPr id="3" name="投影片編號版面配置區 2">
            <a:extLst>
              <a:ext uri="{FF2B5EF4-FFF2-40B4-BE49-F238E27FC236}">
                <a16:creationId xmlns:a16="http://schemas.microsoft.com/office/drawing/2014/main" id="{BD8709E4-0A61-4E4C-AAB6-70B8C8D5A10A}"/>
              </a:ext>
            </a:extLst>
          </p:cNvPr>
          <p:cNvSpPr>
            <a:spLocks noGrp="1"/>
          </p:cNvSpPr>
          <p:nvPr>
            <p:ph type="sldNum" sz="quarter" idx="12"/>
          </p:nvPr>
        </p:nvSpPr>
        <p:spPr/>
        <p:txBody>
          <a:bodyPr/>
          <a:lstStyle/>
          <a:p>
            <a:fld id="{E504A1C3-1457-4AFD-B85B-DCAB18157F1E}" type="slidenum">
              <a:rPr lang="zh-TW" altLang="en-US" smtClean="0"/>
              <a:t>61</a:t>
            </a:fld>
            <a:endParaRPr lang="zh-TW" altLang="en-US"/>
          </a:p>
        </p:txBody>
      </p:sp>
    </p:spTree>
    <p:extLst>
      <p:ext uri="{BB962C8B-B14F-4D97-AF65-F5344CB8AC3E}">
        <p14:creationId xmlns:p14="http://schemas.microsoft.com/office/powerpoint/2010/main" val="7311456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9DE93B-A8DC-4248-8BD4-50996DDD5A68}"/>
              </a:ext>
            </a:extLst>
          </p:cNvPr>
          <p:cNvSpPr>
            <a:spLocks noGrp="1"/>
          </p:cNvSpPr>
          <p:nvPr>
            <p:ph type="title"/>
          </p:nvPr>
        </p:nvSpPr>
        <p:spPr/>
        <p:txBody>
          <a:bodyPr/>
          <a:lstStyle/>
          <a:p>
            <a:r>
              <a:rPr lang="en-US" altLang="zh-TW" dirty="0"/>
              <a:t>Smooth the line chart (Cont’d)</a:t>
            </a:r>
            <a:endParaRPr lang="zh-TW" altLang="en-US" dirty="0"/>
          </a:p>
        </p:txBody>
      </p:sp>
      <p:pic>
        <p:nvPicPr>
          <p:cNvPr id="5" name="內容版面配置區 4">
            <a:extLst>
              <a:ext uri="{FF2B5EF4-FFF2-40B4-BE49-F238E27FC236}">
                <a16:creationId xmlns:a16="http://schemas.microsoft.com/office/drawing/2014/main" id="{CC7226E9-8EDA-4D7A-A234-0D1ED15AF4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7035" y="1927363"/>
            <a:ext cx="7207624" cy="4567794"/>
          </a:xfrm>
        </p:spPr>
      </p:pic>
      <p:sp>
        <p:nvSpPr>
          <p:cNvPr id="3" name="投影片編號版面配置區 2">
            <a:extLst>
              <a:ext uri="{FF2B5EF4-FFF2-40B4-BE49-F238E27FC236}">
                <a16:creationId xmlns:a16="http://schemas.microsoft.com/office/drawing/2014/main" id="{F3E8FBFF-A0FC-47B0-B9A4-1E6B4C85649B}"/>
              </a:ext>
            </a:extLst>
          </p:cNvPr>
          <p:cNvSpPr>
            <a:spLocks noGrp="1"/>
          </p:cNvSpPr>
          <p:nvPr>
            <p:ph type="sldNum" sz="quarter" idx="12"/>
          </p:nvPr>
        </p:nvSpPr>
        <p:spPr/>
        <p:txBody>
          <a:bodyPr/>
          <a:lstStyle/>
          <a:p>
            <a:fld id="{E504A1C3-1457-4AFD-B85B-DCAB18157F1E}" type="slidenum">
              <a:rPr lang="zh-TW" altLang="en-US" smtClean="0"/>
              <a:t>62</a:t>
            </a:fld>
            <a:endParaRPr lang="zh-TW" altLang="en-US"/>
          </a:p>
        </p:txBody>
      </p:sp>
      <p:sp>
        <p:nvSpPr>
          <p:cNvPr id="6" name="內容版面配置區 2">
            <a:extLst>
              <a:ext uri="{FF2B5EF4-FFF2-40B4-BE49-F238E27FC236}">
                <a16:creationId xmlns:a16="http://schemas.microsoft.com/office/drawing/2014/main" id="{8CBC3DD2-D83C-4E15-A113-BC2569359245}"/>
              </a:ext>
            </a:extLst>
          </p:cNvPr>
          <p:cNvSpPr txBox="1">
            <a:spLocks/>
          </p:cNvSpPr>
          <p:nvPr/>
        </p:nvSpPr>
        <p:spPr>
          <a:xfrm>
            <a:off x="838200" y="146474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Output:</a:t>
            </a:r>
            <a:endParaRPr lang="zh-TW" altLang="en-US" dirty="0"/>
          </a:p>
        </p:txBody>
      </p:sp>
    </p:spTree>
    <p:extLst>
      <p:ext uri="{BB962C8B-B14F-4D97-AF65-F5344CB8AC3E}">
        <p14:creationId xmlns:p14="http://schemas.microsoft.com/office/powerpoint/2010/main" val="41729125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887A1C-6544-462A-89F3-609CBFEBC08C}"/>
              </a:ext>
            </a:extLst>
          </p:cNvPr>
          <p:cNvSpPr>
            <a:spLocks noGrp="1"/>
          </p:cNvSpPr>
          <p:nvPr>
            <p:ph type="title"/>
          </p:nvPr>
        </p:nvSpPr>
        <p:spPr/>
        <p:txBody>
          <a:bodyPr/>
          <a:lstStyle/>
          <a:p>
            <a:r>
              <a:rPr lang="en-US" altLang="zh-TW" dirty="0"/>
              <a:t>Smooth the line chart (Cont’d)</a:t>
            </a:r>
            <a:endParaRPr lang="zh-TW" altLang="en-US" dirty="0"/>
          </a:p>
        </p:txBody>
      </p:sp>
      <p:sp>
        <p:nvSpPr>
          <p:cNvPr id="3" name="內容版面配置區 2">
            <a:extLst>
              <a:ext uri="{FF2B5EF4-FFF2-40B4-BE49-F238E27FC236}">
                <a16:creationId xmlns:a16="http://schemas.microsoft.com/office/drawing/2014/main" id="{34448495-ECAE-4F04-AEDF-3923056FBBE5}"/>
              </a:ext>
            </a:extLst>
          </p:cNvPr>
          <p:cNvSpPr>
            <a:spLocks noGrp="1"/>
          </p:cNvSpPr>
          <p:nvPr>
            <p:ph idx="1"/>
          </p:nvPr>
        </p:nvSpPr>
        <p:spPr/>
        <p:txBody>
          <a:bodyPr/>
          <a:lstStyle/>
          <a:p>
            <a:r>
              <a:rPr lang="en-US" altLang="zh-TW" dirty="0"/>
              <a:t>Use the </a:t>
            </a:r>
            <a:r>
              <a:rPr lang="en-US" altLang="zh-TW" b="1" dirty="0">
                <a:solidFill>
                  <a:schemeClr val="accent1"/>
                </a:solidFill>
              </a:rPr>
              <a:t>title() </a:t>
            </a:r>
            <a:r>
              <a:rPr lang="en-US" altLang="zh-TW" dirty="0"/>
              <a:t>function to add a title to the line chart.</a:t>
            </a:r>
          </a:p>
          <a:p>
            <a:r>
              <a:rPr lang="en-US" altLang="zh-TW" dirty="0"/>
              <a:t>Use the </a:t>
            </a:r>
            <a:r>
              <a:rPr lang="en-US" altLang="zh-TW" b="1" dirty="0" err="1">
                <a:solidFill>
                  <a:schemeClr val="accent1"/>
                </a:solidFill>
              </a:rPr>
              <a:t>x.label</a:t>
            </a:r>
            <a:r>
              <a:rPr lang="en-US" altLang="zh-TW" b="1" dirty="0">
                <a:solidFill>
                  <a:schemeClr val="accent1"/>
                </a:solidFill>
              </a:rPr>
              <a:t>()</a:t>
            </a:r>
            <a:r>
              <a:rPr lang="en-US" altLang="zh-TW" dirty="0"/>
              <a:t>,</a:t>
            </a:r>
            <a:r>
              <a:rPr lang="en-US" altLang="zh-TW" b="1" dirty="0">
                <a:solidFill>
                  <a:schemeClr val="accent1"/>
                </a:solidFill>
              </a:rPr>
              <a:t> </a:t>
            </a:r>
            <a:r>
              <a:rPr lang="en-US" altLang="zh-TW" b="1" dirty="0" err="1">
                <a:solidFill>
                  <a:schemeClr val="accent1"/>
                </a:solidFill>
              </a:rPr>
              <a:t>y.label</a:t>
            </a:r>
            <a:r>
              <a:rPr lang="en-US" altLang="zh-TW" b="1" dirty="0">
                <a:solidFill>
                  <a:schemeClr val="accent1"/>
                </a:solidFill>
              </a:rPr>
              <a:t>() </a:t>
            </a:r>
            <a:r>
              <a:rPr lang="en-US" altLang="zh-TW" dirty="0"/>
              <a:t>functions to add labels to the x and y axes.</a:t>
            </a:r>
            <a:endParaRPr lang="zh-TW" altLang="en-US" dirty="0"/>
          </a:p>
        </p:txBody>
      </p:sp>
      <p:sp>
        <p:nvSpPr>
          <p:cNvPr id="4" name="投影片編號版面配置區 3">
            <a:extLst>
              <a:ext uri="{FF2B5EF4-FFF2-40B4-BE49-F238E27FC236}">
                <a16:creationId xmlns:a16="http://schemas.microsoft.com/office/drawing/2014/main" id="{9C49CEB1-80B0-4319-883B-603E5A81D38F}"/>
              </a:ext>
            </a:extLst>
          </p:cNvPr>
          <p:cNvSpPr>
            <a:spLocks noGrp="1"/>
          </p:cNvSpPr>
          <p:nvPr>
            <p:ph type="sldNum" sz="quarter" idx="12"/>
          </p:nvPr>
        </p:nvSpPr>
        <p:spPr/>
        <p:txBody>
          <a:bodyPr/>
          <a:lstStyle/>
          <a:p>
            <a:fld id="{E504A1C3-1457-4AFD-B85B-DCAB18157F1E}" type="slidenum">
              <a:rPr lang="zh-TW" altLang="en-US" smtClean="0"/>
              <a:pPr/>
              <a:t>63</a:t>
            </a:fld>
            <a:endParaRPr lang="zh-TW" altLang="en-US" dirty="0"/>
          </a:p>
        </p:txBody>
      </p:sp>
      <p:pic>
        <p:nvPicPr>
          <p:cNvPr id="6" name="圖片 5" descr="一張含有 文字 的圖片&#10;&#10;自動產生的描述">
            <a:extLst>
              <a:ext uri="{FF2B5EF4-FFF2-40B4-BE49-F238E27FC236}">
                <a16:creationId xmlns:a16="http://schemas.microsoft.com/office/drawing/2014/main" id="{F524818C-C0B3-4659-93FE-BB9E06B3D8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9390" y="3080028"/>
            <a:ext cx="5368646" cy="3231872"/>
          </a:xfrm>
          <a:prstGeom prst="rect">
            <a:avLst/>
          </a:prstGeom>
        </p:spPr>
      </p:pic>
    </p:spTree>
    <p:extLst>
      <p:ext uri="{BB962C8B-B14F-4D97-AF65-F5344CB8AC3E}">
        <p14:creationId xmlns:p14="http://schemas.microsoft.com/office/powerpoint/2010/main" val="20733144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0C53A2-4197-4B07-8CA7-4D6690327D22}"/>
              </a:ext>
            </a:extLst>
          </p:cNvPr>
          <p:cNvSpPr>
            <a:spLocks noGrp="1"/>
          </p:cNvSpPr>
          <p:nvPr>
            <p:ph type="title"/>
          </p:nvPr>
        </p:nvSpPr>
        <p:spPr/>
        <p:txBody>
          <a:bodyPr/>
          <a:lstStyle/>
          <a:p>
            <a:r>
              <a:rPr lang="en-US" altLang="zh-TW" dirty="0"/>
              <a:t>Smooth the line chart (Cont’d)</a:t>
            </a:r>
            <a:endParaRPr lang="zh-TW" altLang="en-US" dirty="0"/>
          </a:p>
        </p:txBody>
      </p:sp>
      <p:pic>
        <p:nvPicPr>
          <p:cNvPr id="5" name="內容版面配置區 4" descr="一張含有 文字 的圖片&#10;&#10;自動產生的描述">
            <a:extLst>
              <a:ext uri="{FF2B5EF4-FFF2-40B4-BE49-F238E27FC236}">
                <a16:creationId xmlns:a16="http://schemas.microsoft.com/office/drawing/2014/main" id="{A87C776A-A8DC-4B34-9070-BB1DCC819F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0894" y="1482564"/>
            <a:ext cx="8266363" cy="5238911"/>
          </a:xfrm>
        </p:spPr>
      </p:pic>
      <p:sp>
        <p:nvSpPr>
          <p:cNvPr id="3" name="投影片編號版面配置區 2">
            <a:extLst>
              <a:ext uri="{FF2B5EF4-FFF2-40B4-BE49-F238E27FC236}">
                <a16:creationId xmlns:a16="http://schemas.microsoft.com/office/drawing/2014/main" id="{02B573F1-D157-42A7-82E7-F763BE5A25BE}"/>
              </a:ext>
            </a:extLst>
          </p:cNvPr>
          <p:cNvSpPr>
            <a:spLocks noGrp="1"/>
          </p:cNvSpPr>
          <p:nvPr>
            <p:ph type="sldNum" sz="quarter" idx="12"/>
          </p:nvPr>
        </p:nvSpPr>
        <p:spPr/>
        <p:txBody>
          <a:bodyPr/>
          <a:lstStyle/>
          <a:p>
            <a:fld id="{E504A1C3-1457-4AFD-B85B-DCAB18157F1E}" type="slidenum">
              <a:rPr lang="zh-TW" altLang="en-US" smtClean="0"/>
              <a:t>64</a:t>
            </a:fld>
            <a:endParaRPr lang="zh-TW" altLang="en-US"/>
          </a:p>
        </p:txBody>
      </p:sp>
    </p:spTree>
    <p:extLst>
      <p:ext uri="{BB962C8B-B14F-4D97-AF65-F5344CB8AC3E}">
        <p14:creationId xmlns:p14="http://schemas.microsoft.com/office/powerpoint/2010/main" val="36956430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0B07CD-C957-420B-97D5-F2B058E7BA80}"/>
              </a:ext>
            </a:extLst>
          </p:cNvPr>
          <p:cNvSpPr>
            <a:spLocks noGrp="1"/>
          </p:cNvSpPr>
          <p:nvPr>
            <p:ph type="title"/>
          </p:nvPr>
        </p:nvSpPr>
        <p:spPr/>
        <p:txBody>
          <a:bodyPr/>
          <a:lstStyle/>
          <a:p>
            <a:r>
              <a:rPr lang="en-US" altLang="zh-TW" dirty="0"/>
              <a:t>Smooth the line chart (Cont’d)</a:t>
            </a:r>
            <a:endParaRPr lang="zh-TW" altLang="en-US" dirty="0"/>
          </a:p>
        </p:txBody>
      </p:sp>
      <p:pic>
        <p:nvPicPr>
          <p:cNvPr id="5" name="內容版面配置區 4">
            <a:extLst>
              <a:ext uri="{FF2B5EF4-FFF2-40B4-BE49-F238E27FC236}">
                <a16:creationId xmlns:a16="http://schemas.microsoft.com/office/drawing/2014/main" id="{C98FD376-81B6-452F-AFD2-17CB423E6D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4635" y="1906566"/>
            <a:ext cx="7270376" cy="4814909"/>
          </a:xfrm>
        </p:spPr>
      </p:pic>
      <p:sp>
        <p:nvSpPr>
          <p:cNvPr id="3" name="投影片編號版面配置區 2">
            <a:extLst>
              <a:ext uri="{FF2B5EF4-FFF2-40B4-BE49-F238E27FC236}">
                <a16:creationId xmlns:a16="http://schemas.microsoft.com/office/drawing/2014/main" id="{EAF40C38-0FA5-462F-B37E-020A4C09106C}"/>
              </a:ext>
            </a:extLst>
          </p:cNvPr>
          <p:cNvSpPr>
            <a:spLocks noGrp="1"/>
          </p:cNvSpPr>
          <p:nvPr>
            <p:ph type="sldNum" sz="quarter" idx="12"/>
          </p:nvPr>
        </p:nvSpPr>
        <p:spPr/>
        <p:txBody>
          <a:bodyPr/>
          <a:lstStyle/>
          <a:p>
            <a:fld id="{E504A1C3-1457-4AFD-B85B-DCAB18157F1E}" type="slidenum">
              <a:rPr lang="zh-TW" altLang="en-US" smtClean="0"/>
              <a:t>65</a:t>
            </a:fld>
            <a:endParaRPr lang="zh-TW" altLang="en-US"/>
          </a:p>
        </p:txBody>
      </p:sp>
      <p:sp>
        <p:nvSpPr>
          <p:cNvPr id="6" name="內容版面配置區 2">
            <a:extLst>
              <a:ext uri="{FF2B5EF4-FFF2-40B4-BE49-F238E27FC236}">
                <a16:creationId xmlns:a16="http://schemas.microsoft.com/office/drawing/2014/main" id="{841E06D1-C9F6-4671-AB5D-50F6754F84D9}"/>
              </a:ext>
            </a:extLst>
          </p:cNvPr>
          <p:cNvSpPr txBox="1">
            <a:spLocks/>
          </p:cNvSpPr>
          <p:nvPr/>
        </p:nvSpPr>
        <p:spPr>
          <a:xfrm>
            <a:off x="838200" y="152749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Output:</a:t>
            </a:r>
            <a:endParaRPr lang="zh-TW" altLang="en-US" dirty="0"/>
          </a:p>
        </p:txBody>
      </p:sp>
    </p:spTree>
    <p:extLst>
      <p:ext uri="{BB962C8B-B14F-4D97-AF65-F5344CB8AC3E}">
        <p14:creationId xmlns:p14="http://schemas.microsoft.com/office/powerpoint/2010/main" val="10248082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0A0759-06D0-4B5D-AEC1-48BC1096B709}"/>
              </a:ext>
            </a:extLst>
          </p:cNvPr>
          <p:cNvSpPr>
            <a:spLocks noGrp="1"/>
          </p:cNvSpPr>
          <p:nvPr>
            <p:ph type="title"/>
          </p:nvPr>
        </p:nvSpPr>
        <p:spPr/>
        <p:txBody>
          <a:bodyPr/>
          <a:lstStyle/>
          <a:p>
            <a:r>
              <a:rPr lang="en-US" altLang="zh-TW" dirty="0"/>
              <a:t>Chinese display problem</a:t>
            </a:r>
            <a:endParaRPr lang="zh-TW" altLang="en-US" dirty="0"/>
          </a:p>
        </p:txBody>
      </p:sp>
      <p:sp>
        <p:nvSpPr>
          <p:cNvPr id="3" name="內容版面配置區 2">
            <a:extLst>
              <a:ext uri="{FF2B5EF4-FFF2-40B4-BE49-F238E27FC236}">
                <a16:creationId xmlns:a16="http://schemas.microsoft.com/office/drawing/2014/main" id="{52D20CA1-F6F1-4898-AE5A-0FEB42DACD53}"/>
              </a:ext>
            </a:extLst>
          </p:cNvPr>
          <p:cNvSpPr>
            <a:spLocks noGrp="1"/>
          </p:cNvSpPr>
          <p:nvPr>
            <p:ph idx="1"/>
          </p:nvPr>
        </p:nvSpPr>
        <p:spPr/>
        <p:txBody>
          <a:bodyPr/>
          <a:lstStyle/>
          <a:p>
            <a:r>
              <a:rPr lang="en-US" altLang="zh-TW" dirty="0"/>
              <a:t>If you have encountered an abnormal display of Chinese, please go to the URL provided by us, and follow the instructions of the website to  solve the abnormal display.</a:t>
            </a:r>
            <a:endParaRPr lang="en-US" altLang="zh-TW" sz="800" dirty="0"/>
          </a:p>
          <a:p>
            <a:r>
              <a:rPr lang="en-US" altLang="zh-TW" sz="2800" dirty="0"/>
              <a:t>URL link: </a:t>
            </a:r>
            <a:r>
              <a:rPr lang="en-US" altLang="zh-TW" sz="2800" dirty="0">
                <a:hlinkClick r:id="rId2"/>
              </a:rPr>
              <a:t>https://www.getit01.com/p20190120250957403/</a:t>
            </a:r>
            <a:endParaRPr lang="zh-TW" altLang="en-US" dirty="0"/>
          </a:p>
        </p:txBody>
      </p:sp>
      <p:sp>
        <p:nvSpPr>
          <p:cNvPr id="4" name="投影片編號版面配置區 3">
            <a:extLst>
              <a:ext uri="{FF2B5EF4-FFF2-40B4-BE49-F238E27FC236}">
                <a16:creationId xmlns:a16="http://schemas.microsoft.com/office/drawing/2014/main" id="{84A02ED8-B6EF-4B59-9A5C-B41E8209C09E}"/>
              </a:ext>
            </a:extLst>
          </p:cNvPr>
          <p:cNvSpPr>
            <a:spLocks noGrp="1"/>
          </p:cNvSpPr>
          <p:nvPr>
            <p:ph type="sldNum" sz="quarter" idx="12"/>
          </p:nvPr>
        </p:nvSpPr>
        <p:spPr/>
        <p:txBody>
          <a:bodyPr/>
          <a:lstStyle/>
          <a:p>
            <a:fld id="{E504A1C3-1457-4AFD-B85B-DCAB18157F1E}" type="slidenum">
              <a:rPr lang="zh-TW" altLang="en-US" smtClean="0"/>
              <a:pPr/>
              <a:t>66</a:t>
            </a:fld>
            <a:endParaRPr lang="zh-TW" altLang="en-US" dirty="0"/>
          </a:p>
        </p:txBody>
      </p:sp>
      <p:pic>
        <p:nvPicPr>
          <p:cNvPr id="6" name="圖片 5" descr="一張含有 文字 的圖片&#10;&#10;自動產生的描述">
            <a:extLst>
              <a:ext uri="{FF2B5EF4-FFF2-40B4-BE49-F238E27FC236}">
                <a16:creationId xmlns:a16="http://schemas.microsoft.com/office/drawing/2014/main" id="{BA94C7BD-8878-4392-A1C2-678D910065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3708632"/>
            <a:ext cx="5127542" cy="2784243"/>
          </a:xfrm>
          <a:prstGeom prst="rect">
            <a:avLst/>
          </a:prstGeom>
        </p:spPr>
      </p:pic>
    </p:spTree>
    <p:extLst>
      <p:ext uri="{BB962C8B-B14F-4D97-AF65-F5344CB8AC3E}">
        <p14:creationId xmlns:p14="http://schemas.microsoft.com/office/powerpoint/2010/main" val="41108174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5180B13-080A-4AFF-83B5-10612D4D9F8D}"/>
              </a:ext>
            </a:extLst>
          </p:cNvPr>
          <p:cNvSpPr>
            <a:spLocks noGrp="1"/>
          </p:cNvSpPr>
          <p:nvPr>
            <p:ph type="title"/>
          </p:nvPr>
        </p:nvSpPr>
        <p:spPr/>
        <p:txBody>
          <a:bodyPr/>
          <a:lstStyle/>
          <a:p>
            <a:r>
              <a:rPr lang="en-US" altLang="zh-TW" dirty="0"/>
              <a:t>Draw a map of the administrative regions of the United States</a:t>
            </a:r>
            <a:endParaRPr lang="zh-TW" altLang="en-US" dirty="0"/>
          </a:p>
        </p:txBody>
      </p:sp>
      <p:sp>
        <p:nvSpPr>
          <p:cNvPr id="3" name="內容版面配置區 2">
            <a:extLst>
              <a:ext uri="{FF2B5EF4-FFF2-40B4-BE49-F238E27FC236}">
                <a16:creationId xmlns:a16="http://schemas.microsoft.com/office/drawing/2014/main" id="{4EFE7B36-C485-4694-B0DF-A54B8BBE43B6}"/>
              </a:ext>
            </a:extLst>
          </p:cNvPr>
          <p:cNvSpPr>
            <a:spLocks noGrp="1"/>
          </p:cNvSpPr>
          <p:nvPr>
            <p:ph idx="1"/>
          </p:nvPr>
        </p:nvSpPr>
        <p:spPr/>
        <p:txBody>
          <a:bodyPr>
            <a:normAutofit/>
          </a:bodyPr>
          <a:lstStyle/>
          <a:p>
            <a:r>
              <a:rPr lang="en-US" altLang="zh-TW" dirty="0"/>
              <a:t>Load the library that will be used.</a:t>
            </a:r>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pPr marL="0" indent="0">
              <a:buNone/>
            </a:pPr>
            <a:endParaRPr lang="en-US" altLang="zh-TW" dirty="0"/>
          </a:p>
        </p:txBody>
      </p:sp>
      <p:sp>
        <p:nvSpPr>
          <p:cNvPr id="4" name="投影片編號版面配置區 3">
            <a:extLst>
              <a:ext uri="{FF2B5EF4-FFF2-40B4-BE49-F238E27FC236}">
                <a16:creationId xmlns:a16="http://schemas.microsoft.com/office/drawing/2014/main" id="{E0CFA63D-24ED-42B5-8B34-0A8717F35851}"/>
              </a:ext>
            </a:extLst>
          </p:cNvPr>
          <p:cNvSpPr>
            <a:spLocks noGrp="1"/>
          </p:cNvSpPr>
          <p:nvPr>
            <p:ph type="sldNum" sz="quarter" idx="12"/>
          </p:nvPr>
        </p:nvSpPr>
        <p:spPr/>
        <p:txBody>
          <a:bodyPr/>
          <a:lstStyle/>
          <a:p>
            <a:fld id="{E504A1C3-1457-4AFD-B85B-DCAB18157F1E}" type="slidenum">
              <a:rPr lang="zh-TW" altLang="en-US" smtClean="0"/>
              <a:pPr/>
              <a:t>67</a:t>
            </a:fld>
            <a:endParaRPr lang="zh-TW" altLang="en-US" dirty="0"/>
          </a:p>
        </p:txBody>
      </p:sp>
      <p:pic>
        <p:nvPicPr>
          <p:cNvPr id="8" name="圖片 7" descr="一張含有 文字 的圖片&#10;&#10;自動產生的描述">
            <a:extLst>
              <a:ext uri="{FF2B5EF4-FFF2-40B4-BE49-F238E27FC236}">
                <a16:creationId xmlns:a16="http://schemas.microsoft.com/office/drawing/2014/main" id="{37C82E7C-0AC8-42C8-8149-D5A297D97B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495083"/>
            <a:ext cx="9196578" cy="3012422"/>
          </a:xfrm>
          <a:prstGeom prst="rect">
            <a:avLst/>
          </a:prstGeom>
        </p:spPr>
      </p:pic>
    </p:spTree>
    <p:extLst>
      <p:ext uri="{BB962C8B-B14F-4D97-AF65-F5344CB8AC3E}">
        <p14:creationId xmlns:p14="http://schemas.microsoft.com/office/powerpoint/2010/main" val="28928485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BA907F6-BA2B-4667-86AA-3F00E2E41872}"/>
              </a:ext>
            </a:extLst>
          </p:cNvPr>
          <p:cNvSpPr>
            <a:spLocks noGrp="1"/>
          </p:cNvSpPr>
          <p:nvPr>
            <p:ph type="title"/>
          </p:nvPr>
        </p:nvSpPr>
        <p:spPr/>
        <p:txBody>
          <a:bodyPr/>
          <a:lstStyle/>
          <a:p>
            <a:r>
              <a:rPr lang="en-US" altLang="zh-TW" dirty="0"/>
              <a:t>Draw a map of the administrative regions of the United States (Cont’d)</a:t>
            </a:r>
            <a:endParaRPr lang="zh-TW" altLang="en-US" dirty="0"/>
          </a:p>
        </p:txBody>
      </p:sp>
      <p:sp>
        <p:nvSpPr>
          <p:cNvPr id="3" name="內容版面配置區 2">
            <a:extLst>
              <a:ext uri="{FF2B5EF4-FFF2-40B4-BE49-F238E27FC236}">
                <a16:creationId xmlns:a16="http://schemas.microsoft.com/office/drawing/2014/main" id="{2C2C0F02-D099-4C80-8E30-210B5878D9F7}"/>
              </a:ext>
            </a:extLst>
          </p:cNvPr>
          <p:cNvSpPr>
            <a:spLocks noGrp="1"/>
          </p:cNvSpPr>
          <p:nvPr>
            <p:ph idx="1"/>
          </p:nvPr>
        </p:nvSpPr>
        <p:spPr>
          <a:xfrm>
            <a:off x="838200" y="1690688"/>
            <a:ext cx="10515600" cy="4351338"/>
          </a:xfrm>
        </p:spPr>
        <p:txBody>
          <a:bodyPr/>
          <a:lstStyle/>
          <a:p>
            <a:r>
              <a:rPr lang="en-US" altLang="zh-TW" dirty="0"/>
              <a:t>First use the </a:t>
            </a:r>
            <a:r>
              <a:rPr lang="en-US" altLang="zh-TW" b="1" dirty="0" err="1">
                <a:solidFill>
                  <a:schemeClr val="accent1"/>
                </a:solidFill>
              </a:rPr>
              <a:t>folium.map</a:t>
            </a:r>
            <a:r>
              <a:rPr lang="en-US" altLang="zh-TW" dirty="0"/>
              <a:t> function to define the map, and then use the </a:t>
            </a:r>
            <a:r>
              <a:rPr lang="en-US" altLang="zh-TW" b="1" dirty="0" err="1">
                <a:solidFill>
                  <a:schemeClr val="accent1"/>
                </a:solidFill>
              </a:rPr>
              <a:t>folium.Choropleth</a:t>
            </a:r>
            <a:r>
              <a:rPr lang="en-US" altLang="zh-TW" dirty="0"/>
              <a:t> function to draw a colored map of the administrative regions of the US states.</a:t>
            </a:r>
            <a:endParaRPr lang="zh-TW" altLang="en-US" dirty="0"/>
          </a:p>
        </p:txBody>
      </p:sp>
      <p:sp>
        <p:nvSpPr>
          <p:cNvPr id="4" name="投影片編號版面配置區 3">
            <a:extLst>
              <a:ext uri="{FF2B5EF4-FFF2-40B4-BE49-F238E27FC236}">
                <a16:creationId xmlns:a16="http://schemas.microsoft.com/office/drawing/2014/main" id="{963123D4-B201-4EC0-B189-335732371749}"/>
              </a:ext>
            </a:extLst>
          </p:cNvPr>
          <p:cNvSpPr>
            <a:spLocks noGrp="1"/>
          </p:cNvSpPr>
          <p:nvPr>
            <p:ph type="sldNum" sz="quarter" idx="12"/>
          </p:nvPr>
        </p:nvSpPr>
        <p:spPr/>
        <p:txBody>
          <a:bodyPr/>
          <a:lstStyle/>
          <a:p>
            <a:fld id="{E504A1C3-1457-4AFD-B85B-DCAB18157F1E}" type="slidenum">
              <a:rPr lang="zh-TW" altLang="en-US" smtClean="0"/>
              <a:pPr/>
              <a:t>68</a:t>
            </a:fld>
            <a:endParaRPr lang="zh-TW" altLang="en-US" dirty="0"/>
          </a:p>
        </p:txBody>
      </p:sp>
      <p:pic>
        <p:nvPicPr>
          <p:cNvPr id="5" name="內容版面配置區 5" descr="一張含有 文字 的圖片&#10;&#10;自動產生的描述">
            <a:extLst>
              <a:ext uri="{FF2B5EF4-FFF2-40B4-BE49-F238E27FC236}">
                <a16:creationId xmlns:a16="http://schemas.microsoft.com/office/drawing/2014/main" id="{DA472543-D705-4967-BBE7-4BAE0107BA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942" y="2940886"/>
            <a:ext cx="11076541" cy="3415464"/>
          </a:xfrm>
          <a:prstGeom prst="rect">
            <a:avLst/>
          </a:prstGeom>
        </p:spPr>
      </p:pic>
    </p:spTree>
    <p:extLst>
      <p:ext uri="{BB962C8B-B14F-4D97-AF65-F5344CB8AC3E}">
        <p14:creationId xmlns:p14="http://schemas.microsoft.com/office/powerpoint/2010/main" val="11266935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64B3F7-9DD8-4CC9-B62E-29A025F99AA7}"/>
              </a:ext>
            </a:extLst>
          </p:cNvPr>
          <p:cNvSpPr>
            <a:spLocks noGrp="1"/>
          </p:cNvSpPr>
          <p:nvPr>
            <p:ph type="title"/>
          </p:nvPr>
        </p:nvSpPr>
        <p:spPr>
          <a:xfrm>
            <a:off x="838200" y="204226"/>
            <a:ext cx="10515600" cy="1325563"/>
          </a:xfrm>
        </p:spPr>
        <p:txBody>
          <a:bodyPr/>
          <a:lstStyle/>
          <a:p>
            <a:r>
              <a:rPr lang="en-US" altLang="zh-TW" dirty="0"/>
              <a:t>Draw a map of the administrative regions of the United States (Cont’d)</a:t>
            </a:r>
            <a:endParaRPr lang="zh-TW" altLang="en-US" dirty="0"/>
          </a:p>
        </p:txBody>
      </p:sp>
      <p:sp>
        <p:nvSpPr>
          <p:cNvPr id="3" name="內容版面配置區 2">
            <a:extLst>
              <a:ext uri="{FF2B5EF4-FFF2-40B4-BE49-F238E27FC236}">
                <a16:creationId xmlns:a16="http://schemas.microsoft.com/office/drawing/2014/main" id="{E51C16DB-695D-4606-9187-71DA4AC61539}"/>
              </a:ext>
            </a:extLst>
          </p:cNvPr>
          <p:cNvSpPr>
            <a:spLocks noGrp="1"/>
          </p:cNvSpPr>
          <p:nvPr>
            <p:ph idx="1"/>
          </p:nvPr>
        </p:nvSpPr>
        <p:spPr>
          <a:xfrm>
            <a:off x="838200" y="1529789"/>
            <a:ext cx="10515600" cy="4351338"/>
          </a:xfrm>
        </p:spPr>
        <p:txBody>
          <a:bodyPr/>
          <a:lstStyle/>
          <a:p>
            <a:r>
              <a:rPr lang="en-US" altLang="zh-TW" dirty="0"/>
              <a:t>US states:</a:t>
            </a:r>
            <a:endParaRPr lang="zh-TW" altLang="en-US" dirty="0"/>
          </a:p>
        </p:txBody>
      </p:sp>
      <p:sp>
        <p:nvSpPr>
          <p:cNvPr id="4" name="投影片編號版面配置區 3">
            <a:extLst>
              <a:ext uri="{FF2B5EF4-FFF2-40B4-BE49-F238E27FC236}">
                <a16:creationId xmlns:a16="http://schemas.microsoft.com/office/drawing/2014/main" id="{08C2F1C1-304E-4C4B-961D-57573B68D0AC}"/>
              </a:ext>
            </a:extLst>
          </p:cNvPr>
          <p:cNvSpPr>
            <a:spLocks noGrp="1"/>
          </p:cNvSpPr>
          <p:nvPr>
            <p:ph type="sldNum" sz="quarter" idx="12"/>
          </p:nvPr>
        </p:nvSpPr>
        <p:spPr/>
        <p:txBody>
          <a:bodyPr/>
          <a:lstStyle/>
          <a:p>
            <a:fld id="{E504A1C3-1457-4AFD-B85B-DCAB18157F1E}" type="slidenum">
              <a:rPr lang="zh-TW" altLang="en-US" smtClean="0"/>
              <a:pPr/>
              <a:t>69</a:t>
            </a:fld>
            <a:endParaRPr lang="zh-TW" altLang="en-US" dirty="0"/>
          </a:p>
        </p:txBody>
      </p:sp>
      <p:pic>
        <p:nvPicPr>
          <p:cNvPr id="5" name="內容版面配置區 5" descr="一張含有 地圖 的圖片&#10;&#10;自動產生的描述">
            <a:extLst>
              <a:ext uri="{FF2B5EF4-FFF2-40B4-BE49-F238E27FC236}">
                <a16:creationId xmlns:a16="http://schemas.microsoft.com/office/drawing/2014/main" id="{9B0EE79D-8200-46AF-BFD3-1240D2D16E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6306" y="1932852"/>
            <a:ext cx="8235894" cy="4788623"/>
          </a:xfrm>
          <a:prstGeom prst="rect">
            <a:avLst/>
          </a:prstGeom>
        </p:spPr>
      </p:pic>
    </p:spTree>
    <p:extLst>
      <p:ext uri="{BB962C8B-B14F-4D97-AF65-F5344CB8AC3E}">
        <p14:creationId xmlns:p14="http://schemas.microsoft.com/office/powerpoint/2010/main" val="3225216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DA3C37-4E3E-4548-9934-1EDB261DED46}"/>
              </a:ext>
            </a:extLst>
          </p:cNvPr>
          <p:cNvSpPr>
            <a:spLocks noGrp="1"/>
          </p:cNvSpPr>
          <p:nvPr>
            <p:ph type="title"/>
          </p:nvPr>
        </p:nvSpPr>
        <p:spPr/>
        <p:txBody>
          <a:bodyPr/>
          <a:lstStyle/>
          <a:p>
            <a:r>
              <a:rPr lang="en-US" altLang="zh-TW" dirty="0"/>
              <a:t>Print out all pushes</a:t>
            </a:r>
            <a:endParaRPr lang="zh-TW" altLang="en-US" dirty="0"/>
          </a:p>
        </p:txBody>
      </p:sp>
      <p:sp>
        <p:nvSpPr>
          <p:cNvPr id="3" name="內容版面配置區 2">
            <a:extLst>
              <a:ext uri="{FF2B5EF4-FFF2-40B4-BE49-F238E27FC236}">
                <a16:creationId xmlns:a16="http://schemas.microsoft.com/office/drawing/2014/main" id="{35D7857C-AA89-4F6A-A640-0ADD723107B4}"/>
              </a:ext>
            </a:extLst>
          </p:cNvPr>
          <p:cNvSpPr>
            <a:spLocks noGrp="1"/>
          </p:cNvSpPr>
          <p:nvPr>
            <p:ph idx="1"/>
          </p:nvPr>
        </p:nvSpPr>
        <p:spPr>
          <a:xfrm>
            <a:off x="838200" y="1493931"/>
            <a:ext cx="10515600" cy="4351338"/>
          </a:xfrm>
        </p:spPr>
        <p:txBody>
          <a:bodyPr/>
          <a:lstStyle/>
          <a:p>
            <a:r>
              <a:rPr lang="en-US" altLang="zh-TW" dirty="0"/>
              <a:t>Print out all the contents in the div tag with class = "push":</a:t>
            </a:r>
            <a:endParaRPr lang="zh-TW" altLang="en-US" dirty="0"/>
          </a:p>
        </p:txBody>
      </p:sp>
      <p:sp>
        <p:nvSpPr>
          <p:cNvPr id="4" name="投影片編號版面配置區 3">
            <a:extLst>
              <a:ext uri="{FF2B5EF4-FFF2-40B4-BE49-F238E27FC236}">
                <a16:creationId xmlns:a16="http://schemas.microsoft.com/office/drawing/2014/main" id="{B15495C9-E42F-4C77-8132-256F99A15ACB}"/>
              </a:ext>
            </a:extLst>
          </p:cNvPr>
          <p:cNvSpPr>
            <a:spLocks noGrp="1"/>
          </p:cNvSpPr>
          <p:nvPr>
            <p:ph type="sldNum" sz="quarter" idx="12"/>
          </p:nvPr>
        </p:nvSpPr>
        <p:spPr/>
        <p:txBody>
          <a:bodyPr/>
          <a:lstStyle/>
          <a:p>
            <a:fld id="{E504A1C3-1457-4AFD-B85B-DCAB18157F1E}" type="slidenum">
              <a:rPr lang="zh-TW" altLang="en-US" smtClean="0"/>
              <a:pPr/>
              <a:t>7</a:t>
            </a:fld>
            <a:endParaRPr lang="zh-TW" altLang="en-US" dirty="0"/>
          </a:p>
        </p:txBody>
      </p:sp>
      <p:pic>
        <p:nvPicPr>
          <p:cNvPr id="6" name="圖片 5" descr="一張含有 文字, 個人, 報紙, 文件 的圖片&#10;&#10;自動產生的描述">
            <a:extLst>
              <a:ext uri="{FF2B5EF4-FFF2-40B4-BE49-F238E27FC236}">
                <a16:creationId xmlns:a16="http://schemas.microsoft.com/office/drawing/2014/main" id="{EC3BF445-061D-4EA7-A3FB-03CA058373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1084" y="2004619"/>
            <a:ext cx="6759526" cy="4534293"/>
          </a:xfrm>
          <a:prstGeom prst="rect">
            <a:avLst/>
          </a:prstGeom>
        </p:spPr>
      </p:pic>
    </p:spTree>
    <p:extLst>
      <p:ext uri="{BB962C8B-B14F-4D97-AF65-F5344CB8AC3E}">
        <p14:creationId xmlns:p14="http://schemas.microsoft.com/office/powerpoint/2010/main" val="11211244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C2AF21-4562-4041-B017-FACAF3EFE43C}"/>
              </a:ext>
            </a:extLst>
          </p:cNvPr>
          <p:cNvSpPr>
            <a:spLocks noGrp="1"/>
          </p:cNvSpPr>
          <p:nvPr>
            <p:ph type="title"/>
          </p:nvPr>
        </p:nvSpPr>
        <p:spPr/>
        <p:txBody>
          <a:bodyPr/>
          <a:lstStyle/>
          <a:p>
            <a:r>
              <a:rPr lang="en-US" altLang="zh-TW" dirty="0"/>
              <a:t>Number of cases of COVID-19 in U.S. states</a:t>
            </a:r>
            <a:endParaRPr lang="zh-TW" altLang="en-US" dirty="0"/>
          </a:p>
        </p:txBody>
      </p:sp>
      <p:sp>
        <p:nvSpPr>
          <p:cNvPr id="3" name="內容版面配置區 2">
            <a:extLst>
              <a:ext uri="{FF2B5EF4-FFF2-40B4-BE49-F238E27FC236}">
                <a16:creationId xmlns:a16="http://schemas.microsoft.com/office/drawing/2014/main" id="{C9271AFA-D891-486E-B71C-F0FDC663AE88}"/>
              </a:ext>
            </a:extLst>
          </p:cNvPr>
          <p:cNvSpPr>
            <a:spLocks noGrp="1"/>
          </p:cNvSpPr>
          <p:nvPr>
            <p:ph idx="1"/>
          </p:nvPr>
        </p:nvSpPr>
        <p:spPr>
          <a:xfrm>
            <a:off x="838200" y="1565649"/>
            <a:ext cx="10515600" cy="4351338"/>
          </a:xfrm>
        </p:spPr>
        <p:txBody>
          <a:bodyPr/>
          <a:lstStyle/>
          <a:p>
            <a:r>
              <a:rPr lang="en-US" altLang="zh-TW" dirty="0"/>
              <a:t>Create a csv file (</a:t>
            </a:r>
            <a:r>
              <a:rPr lang="en-US" altLang="zh-TW" b="1" dirty="0" err="1">
                <a:solidFill>
                  <a:schemeClr val="accent1"/>
                </a:solidFill>
              </a:rPr>
              <a:t>covid_usastate</a:t>
            </a:r>
            <a:r>
              <a:rPr lang="en-US" altLang="zh-TW" dirty="0"/>
              <a:t>) of the number of people diagnosed with covid-19 in each state in the United States, and use it as data to draw a heat map.</a:t>
            </a:r>
            <a:endParaRPr lang="zh-TW" altLang="en-US" dirty="0"/>
          </a:p>
        </p:txBody>
      </p:sp>
      <p:sp>
        <p:nvSpPr>
          <p:cNvPr id="4" name="投影片編號版面配置區 3">
            <a:extLst>
              <a:ext uri="{FF2B5EF4-FFF2-40B4-BE49-F238E27FC236}">
                <a16:creationId xmlns:a16="http://schemas.microsoft.com/office/drawing/2014/main" id="{E5337A3E-179D-4818-ACE9-E9ED93FF56A5}"/>
              </a:ext>
            </a:extLst>
          </p:cNvPr>
          <p:cNvSpPr>
            <a:spLocks noGrp="1"/>
          </p:cNvSpPr>
          <p:nvPr>
            <p:ph type="sldNum" sz="quarter" idx="12"/>
          </p:nvPr>
        </p:nvSpPr>
        <p:spPr/>
        <p:txBody>
          <a:bodyPr/>
          <a:lstStyle/>
          <a:p>
            <a:fld id="{E504A1C3-1457-4AFD-B85B-DCAB18157F1E}" type="slidenum">
              <a:rPr lang="zh-TW" altLang="en-US" smtClean="0"/>
              <a:pPr/>
              <a:t>70</a:t>
            </a:fld>
            <a:endParaRPr lang="zh-TW" altLang="en-US" dirty="0"/>
          </a:p>
        </p:txBody>
      </p:sp>
      <p:pic>
        <p:nvPicPr>
          <p:cNvPr id="6" name="圖片 5" descr="一張含有 桌 的圖片&#10;&#10;自動產生的描述">
            <a:extLst>
              <a:ext uri="{FF2B5EF4-FFF2-40B4-BE49-F238E27FC236}">
                <a16:creationId xmlns:a16="http://schemas.microsoft.com/office/drawing/2014/main" id="{9C8D5F06-2EAA-4214-88E0-40A2BF4616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1" y="2819268"/>
            <a:ext cx="5073751" cy="3800562"/>
          </a:xfrm>
          <a:prstGeom prst="rect">
            <a:avLst/>
          </a:prstGeom>
        </p:spPr>
      </p:pic>
    </p:spTree>
    <p:extLst>
      <p:ext uri="{BB962C8B-B14F-4D97-AF65-F5344CB8AC3E}">
        <p14:creationId xmlns:p14="http://schemas.microsoft.com/office/powerpoint/2010/main" val="32789199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44AACC-404A-4FF3-BF78-6BDDE8AD13B9}"/>
              </a:ext>
            </a:extLst>
          </p:cNvPr>
          <p:cNvSpPr>
            <a:spLocks noGrp="1"/>
          </p:cNvSpPr>
          <p:nvPr>
            <p:ph type="title"/>
          </p:nvPr>
        </p:nvSpPr>
        <p:spPr/>
        <p:txBody>
          <a:bodyPr/>
          <a:lstStyle/>
          <a:p>
            <a:r>
              <a:rPr lang="en-US" altLang="zh-TW" dirty="0"/>
              <a:t>Heat map of cases diagnosed with COVID-19</a:t>
            </a:r>
            <a:endParaRPr lang="zh-TW" altLang="en-US" dirty="0"/>
          </a:p>
        </p:txBody>
      </p:sp>
      <p:sp>
        <p:nvSpPr>
          <p:cNvPr id="4" name="投影片編號版面配置區 3">
            <a:extLst>
              <a:ext uri="{FF2B5EF4-FFF2-40B4-BE49-F238E27FC236}">
                <a16:creationId xmlns:a16="http://schemas.microsoft.com/office/drawing/2014/main" id="{3CF63E19-6B9F-4F1B-9AEF-5CA84D5CD0D8}"/>
              </a:ext>
            </a:extLst>
          </p:cNvPr>
          <p:cNvSpPr>
            <a:spLocks noGrp="1"/>
          </p:cNvSpPr>
          <p:nvPr>
            <p:ph type="sldNum" sz="quarter" idx="12"/>
          </p:nvPr>
        </p:nvSpPr>
        <p:spPr/>
        <p:txBody>
          <a:bodyPr/>
          <a:lstStyle/>
          <a:p>
            <a:fld id="{E504A1C3-1457-4AFD-B85B-DCAB18157F1E}" type="slidenum">
              <a:rPr lang="zh-TW" altLang="en-US" smtClean="0"/>
              <a:pPr/>
              <a:t>71</a:t>
            </a:fld>
            <a:endParaRPr lang="zh-TW" altLang="en-US" dirty="0"/>
          </a:p>
        </p:txBody>
      </p:sp>
      <p:pic>
        <p:nvPicPr>
          <p:cNvPr id="10" name="內容版面配置區 9" descr="一張含有 文字 的圖片&#10;&#10;自動產生的描述">
            <a:extLst>
              <a:ext uri="{FF2B5EF4-FFF2-40B4-BE49-F238E27FC236}">
                <a16:creationId xmlns:a16="http://schemas.microsoft.com/office/drawing/2014/main" id="{EDDEC3F2-0E0F-4758-9276-981438214E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096" y="1932077"/>
            <a:ext cx="11522860" cy="3930840"/>
          </a:xfrm>
        </p:spPr>
      </p:pic>
    </p:spTree>
    <p:extLst>
      <p:ext uri="{BB962C8B-B14F-4D97-AF65-F5344CB8AC3E}">
        <p14:creationId xmlns:p14="http://schemas.microsoft.com/office/powerpoint/2010/main" val="4170749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5CD796-C2BB-4021-A403-1C71D1E35D35}"/>
              </a:ext>
            </a:extLst>
          </p:cNvPr>
          <p:cNvSpPr>
            <a:spLocks noGrp="1"/>
          </p:cNvSpPr>
          <p:nvPr>
            <p:ph type="title"/>
          </p:nvPr>
        </p:nvSpPr>
        <p:spPr/>
        <p:txBody>
          <a:bodyPr/>
          <a:lstStyle/>
          <a:p>
            <a:r>
              <a:rPr lang="en-US" altLang="zh-TW" dirty="0"/>
              <a:t>Heat map of cases with COVID-19</a:t>
            </a:r>
            <a:endParaRPr lang="zh-TW" altLang="en-US" dirty="0"/>
          </a:p>
        </p:txBody>
      </p:sp>
      <p:sp>
        <p:nvSpPr>
          <p:cNvPr id="3" name="內容版面配置區 2">
            <a:extLst>
              <a:ext uri="{FF2B5EF4-FFF2-40B4-BE49-F238E27FC236}">
                <a16:creationId xmlns:a16="http://schemas.microsoft.com/office/drawing/2014/main" id="{47445130-E4C3-4B53-9BD1-8D14DA7F1C1C}"/>
              </a:ext>
            </a:extLst>
          </p:cNvPr>
          <p:cNvSpPr>
            <a:spLocks noGrp="1"/>
          </p:cNvSpPr>
          <p:nvPr>
            <p:ph idx="1"/>
          </p:nvPr>
        </p:nvSpPr>
        <p:spPr>
          <a:xfrm>
            <a:off x="838200" y="1403818"/>
            <a:ext cx="10515600" cy="4351338"/>
          </a:xfrm>
        </p:spPr>
        <p:txBody>
          <a:bodyPr/>
          <a:lstStyle/>
          <a:p>
            <a:r>
              <a:rPr lang="en-US" altLang="zh-TW" dirty="0"/>
              <a:t>Draw a heat map based on the number of diagnoses in each state:</a:t>
            </a:r>
            <a:endParaRPr lang="zh-TW" altLang="en-US" dirty="0"/>
          </a:p>
        </p:txBody>
      </p:sp>
      <p:sp>
        <p:nvSpPr>
          <p:cNvPr id="4" name="投影片編號版面配置區 3">
            <a:extLst>
              <a:ext uri="{FF2B5EF4-FFF2-40B4-BE49-F238E27FC236}">
                <a16:creationId xmlns:a16="http://schemas.microsoft.com/office/drawing/2014/main" id="{BD4EB50F-D87E-4D8C-8A23-6F95C8671E6C}"/>
              </a:ext>
            </a:extLst>
          </p:cNvPr>
          <p:cNvSpPr>
            <a:spLocks noGrp="1"/>
          </p:cNvSpPr>
          <p:nvPr>
            <p:ph type="sldNum" sz="quarter" idx="12"/>
          </p:nvPr>
        </p:nvSpPr>
        <p:spPr/>
        <p:txBody>
          <a:bodyPr/>
          <a:lstStyle/>
          <a:p>
            <a:fld id="{E504A1C3-1457-4AFD-B85B-DCAB18157F1E}" type="slidenum">
              <a:rPr lang="zh-TW" altLang="en-US" smtClean="0"/>
              <a:pPr/>
              <a:t>72</a:t>
            </a:fld>
            <a:endParaRPr lang="zh-TW" altLang="en-US" dirty="0"/>
          </a:p>
        </p:txBody>
      </p:sp>
      <p:pic>
        <p:nvPicPr>
          <p:cNvPr id="5" name="內容版面配置區 5" descr="一張含有 地圖 的圖片&#10;&#10;自動產生的描述">
            <a:extLst>
              <a:ext uri="{FF2B5EF4-FFF2-40B4-BE49-F238E27FC236}">
                <a16:creationId xmlns:a16="http://schemas.microsoft.com/office/drawing/2014/main" id="{B9F1C021-E575-4ED4-BAD4-D8322A4BD2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2492" y="1875232"/>
            <a:ext cx="8101510" cy="4846243"/>
          </a:xfrm>
          <a:prstGeom prst="rect">
            <a:avLst/>
          </a:prstGeom>
        </p:spPr>
      </p:pic>
    </p:spTree>
    <p:extLst>
      <p:ext uri="{BB962C8B-B14F-4D97-AF65-F5344CB8AC3E}">
        <p14:creationId xmlns:p14="http://schemas.microsoft.com/office/powerpoint/2010/main" val="38959055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D140A1-D6AA-4702-8773-DA31B33A173B}"/>
              </a:ext>
            </a:extLst>
          </p:cNvPr>
          <p:cNvSpPr>
            <a:spLocks noGrp="1"/>
          </p:cNvSpPr>
          <p:nvPr>
            <p:ph type="title"/>
          </p:nvPr>
        </p:nvSpPr>
        <p:spPr/>
        <p:txBody>
          <a:bodyPr/>
          <a:lstStyle/>
          <a:p>
            <a:r>
              <a:rPr lang="en-US" altLang="zh-TW" dirty="0"/>
              <a:t>Convert total cases into ratio</a:t>
            </a:r>
            <a:endParaRPr lang="zh-TW" altLang="en-US" dirty="0"/>
          </a:p>
        </p:txBody>
      </p:sp>
      <p:sp>
        <p:nvSpPr>
          <p:cNvPr id="3" name="內容版面配置區 2">
            <a:extLst>
              <a:ext uri="{FF2B5EF4-FFF2-40B4-BE49-F238E27FC236}">
                <a16:creationId xmlns:a16="http://schemas.microsoft.com/office/drawing/2014/main" id="{84C4EAD2-2C5B-43CD-8874-6CA29B7364CA}"/>
              </a:ext>
            </a:extLst>
          </p:cNvPr>
          <p:cNvSpPr>
            <a:spLocks noGrp="1"/>
          </p:cNvSpPr>
          <p:nvPr>
            <p:ph idx="1"/>
          </p:nvPr>
        </p:nvSpPr>
        <p:spPr/>
        <p:txBody>
          <a:bodyPr/>
          <a:lstStyle/>
          <a:p>
            <a:r>
              <a:rPr lang="en-US" altLang="zh-TW" dirty="0"/>
              <a:t>However, due to the uneven distribution of the population, the previous picture failed to show the actual severity of each state truthfully.</a:t>
            </a:r>
          </a:p>
          <a:p>
            <a:r>
              <a:rPr lang="en-US" altLang="zh-TW" dirty="0"/>
              <a:t>Therefore, we need to add the population of each state and convert the number of diagnosed cases into a ratio to increase the readability of the data.</a:t>
            </a:r>
          </a:p>
          <a:p>
            <a:r>
              <a:rPr lang="en-US" altLang="zh-TW" dirty="0"/>
              <a:t>So, we create another csv file (</a:t>
            </a:r>
            <a:r>
              <a:rPr lang="en-US" altLang="zh-TW" b="1" dirty="0" err="1">
                <a:solidFill>
                  <a:schemeClr val="accent1"/>
                </a:solidFill>
              </a:rPr>
              <a:t>new_covid_usastate</a:t>
            </a:r>
            <a:r>
              <a:rPr lang="en-US" altLang="zh-TW" dirty="0"/>
              <a:t>), and draw the heat map with the ratio of diagnoses cases in each state as the data.</a:t>
            </a:r>
            <a:endParaRPr lang="zh-TW" altLang="en-US" dirty="0"/>
          </a:p>
        </p:txBody>
      </p:sp>
      <p:sp>
        <p:nvSpPr>
          <p:cNvPr id="4" name="投影片編號版面配置區 3">
            <a:extLst>
              <a:ext uri="{FF2B5EF4-FFF2-40B4-BE49-F238E27FC236}">
                <a16:creationId xmlns:a16="http://schemas.microsoft.com/office/drawing/2014/main" id="{270A1248-CB5A-476D-9AAA-2AC19B75E8AA}"/>
              </a:ext>
            </a:extLst>
          </p:cNvPr>
          <p:cNvSpPr>
            <a:spLocks noGrp="1"/>
          </p:cNvSpPr>
          <p:nvPr>
            <p:ph type="sldNum" sz="quarter" idx="12"/>
          </p:nvPr>
        </p:nvSpPr>
        <p:spPr/>
        <p:txBody>
          <a:bodyPr/>
          <a:lstStyle/>
          <a:p>
            <a:fld id="{E504A1C3-1457-4AFD-B85B-DCAB18157F1E}" type="slidenum">
              <a:rPr lang="zh-TW" altLang="en-US" smtClean="0"/>
              <a:pPr/>
              <a:t>73</a:t>
            </a:fld>
            <a:endParaRPr lang="zh-TW" altLang="en-US" dirty="0"/>
          </a:p>
        </p:txBody>
      </p:sp>
    </p:spTree>
    <p:extLst>
      <p:ext uri="{BB962C8B-B14F-4D97-AF65-F5344CB8AC3E}">
        <p14:creationId xmlns:p14="http://schemas.microsoft.com/office/powerpoint/2010/main" val="32713193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F423C9-9580-4720-A2B5-D7876B387D87}"/>
              </a:ext>
            </a:extLst>
          </p:cNvPr>
          <p:cNvSpPr>
            <a:spLocks noGrp="1"/>
          </p:cNvSpPr>
          <p:nvPr>
            <p:ph type="title"/>
          </p:nvPr>
        </p:nvSpPr>
        <p:spPr/>
        <p:txBody>
          <a:bodyPr/>
          <a:lstStyle/>
          <a:p>
            <a:r>
              <a:rPr lang="en-US" altLang="zh-TW" dirty="0"/>
              <a:t>Heat map of ratio diagnosed with COVID-19</a:t>
            </a:r>
            <a:endParaRPr lang="zh-TW" altLang="en-US" dirty="0"/>
          </a:p>
        </p:txBody>
      </p:sp>
      <p:pic>
        <p:nvPicPr>
          <p:cNvPr id="6" name="內容版面配置區 5" descr="一張含有 文字 的圖片&#10;&#10;自動產生的描述">
            <a:extLst>
              <a:ext uri="{FF2B5EF4-FFF2-40B4-BE49-F238E27FC236}">
                <a16:creationId xmlns:a16="http://schemas.microsoft.com/office/drawing/2014/main" id="{D0DF1416-9542-46F8-BAE5-A6EEACDA79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7134" y="1888978"/>
            <a:ext cx="11036666" cy="4117374"/>
          </a:xfrm>
        </p:spPr>
      </p:pic>
      <p:sp>
        <p:nvSpPr>
          <p:cNvPr id="4" name="投影片編號版面配置區 3">
            <a:extLst>
              <a:ext uri="{FF2B5EF4-FFF2-40B4-BE49-F238E27FC236}">
                <a16:creationId xmlns:a16="http://schemas.microsoft.com/office/drawing/2014/main" id="{7DCDBA01-E3A5-44D0-982F-E64DC2AB8788}"/>
              </a:ext>
            </a:extLst>
          </p:cNvPr>
          <p:cNvSpPr>
            <a:spLocks noGrp="1"/>
          </p:cNvSpPr>
          <p:nvPr>
            <p:ph type="sldNum" sz="quarter" idx="12"/>
          </p:nvPr>
        </p:nvSpPr>
        <p:spPr/>
        <p:txBody>
          <a:bodyPr/>
          <a:lstStyle/>
          <a:p>
            <a:fld id="{E504A1C3-1457-4AFD-B85B-DCAB18157F1E}" type="slidenum">
              <a:rPr lang="zh-TW" altLang="en-US" smtClean="0"/>
              <a:pPr/>
              <a:t>74</a:t>
            </a:fld>
            <a:endParaRPr lang="zh-TW" altLang="en-US" dirty="0"/>
          </a:p>
        </p:txBody>
      </p:sp>
    </p:spTree>
    <p:extLst>
      <p:ext uri="{BB962C8B-B14F-4D97-AF65-F5344CB8AC3E}">
        <p14:creationId xmlns:p14="http://schemas.microsoft.com/office/powerpoint/2010/main" val="35256933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A0FE3D-0FD6-4DB4-8E39-2F51691366C4}"/>
              </a:ext>
            </a:extLst>
          </p:cNvPr>
          <p:cNvSpPr>
            <a:spLocks noGrp="1"/>
          </p:cNvSpPr>
          <p:nvPr>
            <p:ph type="title"/>
          </p:nvPr>
        </p:nvSpPr>
        <p:spPr/>
        <p:txBody>
          <a:bodyPr/>
          <a:lstStyle/>
          <a:p>
            <a:r>
              <a:rPr lang="en-US" altLang="zh-TW" dirty="0"/>
              <a:t>Heat map of ratio with COVID-19</a:t>
            </a:r>
            <a:endParaRPr lang="zh-TW" altLang="en-US" dirty="0"/>
          </a:p>
        </p:txBody>
      </p:sp>
      <p:sp>
        <p:nvSpPr>
          <p:cNvPr id="3" name="內容版面配置區 2">
            <a:extLst>
              <a:ext uri="{FF2B5EF4-FFF2-40B4-BE49-F238E27FC236}">
                <a16:creationId xmlns:a16="http://schemas.microsoft.com/office/drawing/2014/main" id="{49A5BA95-0AF6-4909-A2C9-7B7B4C9E4CC6}"/>
              </a:ext>
            </a:extLst>
          </p:cNvPr>
          <p:cNvSpPr>
            <a:spLocks noGrp="1"/>
          </p:cNvSpPr>
          <p:nvPr>
            <p:ph idx="1"/>
          </p:nvPr>
        </p:nvSpPr>
        <p:spPr>
          <a:xfrm>
            <a:off x="838200" y="1601507"/>
            <a:ext cx="10515600" cy="4351338"/>
          </a:xfrm>
        </p:spPr>
        <p:txBody>
          <a:bodyPr/>
          <a:lstStyle/>
          <a:p>
            <a:r>
              <a:rPr lang="en-US" altLang="zh-TW" dirty="0"/>
              <a:t>Draw a heat map based on the ratio of diagnoses in each state:</a:t>
            </a:r>
            <a:endParaRPr lang="zh-TW" altLang="en-US" dirty="0"/>
          </a:p>
          <a:p>
            <a:endParaRPr lang="zh-TW" altLang="en-US" dirty="0"/>
          </a:p>
        </p:txBody>
      </p:sp>
      <p:sp>
        <p:nvSpPr>
          <p:cNvPr id="4" name="投影片編號版面配置區 3">
            <a:extLst>
              <a:ext uri="{FF2B5EF4-FFF2-40B4-BE49-F238E27FC236}">
                <a16:creationId xmlns:a16="http://schemas.microsoft.com/office/drawing/2014/main" id="{7640BACD-6633-4F68-9AEC-AAA0B2ADBF2D}"/>
              </a:ext>
            </a:extLst>
          </p:cNvPr>
          <p:cNvSpPr>
            <a:spLocks noGrp="1"/>
          </p:cNvSpPr>
          <p:nvPr>
            <p:ph type="sldNum" sz="quarter" idx="12"/>
          </p:nvPr>
        </p:nvSpPr>
        <p:spPr/>
        <p:txBody>
          <a:bodyPr/>
          <a:lstStyle/>
          <a:p>
            <a:fld id="{E504A1C3-1457-4AFD-B85B-DCAB18157F1E}" type="slidenum">
              <a:rPr lang="zh-TW" altLang="en-US" smtClean="0"/>
              <a:pPr/>
              <a:t>75</a:t>
            </a:fld>
            <a:endParaRPr lang="zh-TW" altLang="en-US" dirty="0"/>
          </a:p>
        </p:txBody>
      </p:sp>
      <p:pic>
        <p:nvPicPr>
          <p:cNvPr id="5" name="內容版面配置區 5" descr="一張含有 地圖 的圖片&#10;&#10;自動產生的描述">
            <a:extLst>
              <a:ext uri="{FF2B5EF4-FFF2-40B4-BE49-F238E27FC236}">
                <a16:creationId xmlns:a16="http://schemas.microsoft.com/office/drawing/2014/main" id="{197E75FA-B492-4FDE-A460-55E0A07517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4825" y="2094193"/>
            <a:ext cx="7917375" cy="4351338"/>
          </a:xfrm>
          <a:prstGeom prst="rect">
            <a:avLst/>
          </a:prstGeom>
        </p:spPr>
      </p:pic>
    </p:spTree>
    <p:extLst>
      <p:ext uri="{BB962C8B-B14F-4D97-AF65-F5344CB8AC3E}">
        <p14:creationId xmlns:p14="http://schemas.microsoft.com/office/powerpoint/2010/main" val="22963115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DA83CB-8C70-4E6D-9E76-3F1EF7CFB084}"/>
              </a:ext>
            </a:extLst>
          </p:cNvPr>
          <p:cNvSpPr>
            <a:spLocks noGrp="1"/>
          </p:cNvSpPr>
          <p:nvPr>
            <p:ph type="ctrTitle"/>
          </p:nvPr>
        </p:nvSpPr>
        <p:spPr/>
        <p:txBody>
          <a:bodyPr/>
          <a:lstStyle/>
          <a:p>
            <a:r>
              <a:rPr lang="en-US" altLang="zh-TW" dirty="0"/>
              <a:t>Appendix</a:t>
            </a:r>
            <a:endParaRPr lang="zh-TW" altLang="en-US" dirty="0"/>
          </a:p>
        </p:txBody>
      </p:sp>
      <p:sp>
        <p:nvSpPr>
          <p:cNvPr id="3" name="副標題 2">
            <a:extLst>
              <a:ext uri="{FF2B5EF4-FFF2-40B4-BE49-F238E27FC236}">
                <a16:creationId xmlns:a16="http://schemas.microsoft.com/office/drawing/2014/main" id="{BA9C88A2-6362-43B5-AC1F-04CF094E111E}"/>
              </a:ext>
            </a:extLst>
          </p:cNvPr>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4094373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FC4169-6861-4D20-82A1-EEA0F28D6951}"/>
              </a:ext>
            </a:extLst>
          </p:cNvPr>
          <p:cNvSpPr>
            <a:spLocks noGrp="1"/>
          </p:cNvSpPr>
          <p:nvPr>
            <p:ph type="title"/>
          </p:nvPr>
        </p:nvSpPr>
        <p:spPr>
          <a:xfrm>
            <a:off x="841247" y="711235"/>
            <a:ext cx="3771009" cy="1743089"/>
          </a:xfrm>
        </p:spPr>
        <p:txBody>
          <a:bodyPr vert="horz" lIns="91440" tIns="45720" rIns="91440" bIns="45720" rtlCol="0" anchor="b">
            <a:normAutofit/>
          </a:bodyPr>
          <a:lstStyle/>
          <a:p>
            <a:r>
              <a:rPr lang="en-US" altLang="zh-TW" dirty="0"/>
              <a:t>Open</a:t>
            </a:r>
            <a:r>
              <a:rPr lang="en-US" altLang="zh-TW" kern="1200" dirty="0">
                <a:solidFill>
                  <a:schemeClr val="tx1"/>
                </a:solidFill>
                <a:latin typeface="+mj-lt"/>
                <a:ea typeface="+mj-ea"/>
                <a:cs typeface="+mj-cs"/>
              </a:rPr>
              <a:t> </a:t>
            </a:r>
            <a:r>
              <a:rPr lang="en-US" altLang="zh-TW" kern="1200" dirty="0" err="1">
                <a:solidFill>
                  <a:schemeClr val="tx1"/>
                </a:solidFill>
                <a:latin typeface="+mj-lt"/>
                <a:ea typeface="+mj-ea"/>
                <a:cs typeface="+mj-cs"/>
              </a:rPr>
              <a:t>Jupyter</a:t>
            </a:r>
            <a:r>
              <a:rPr lang="en-US" altLang="zh-TW" kern="1200" dirty="0">
                <a:solidFill>
                  <a:schemeClr val="tx1"/>
                </a:solidFill>
                <a:latin typeface="+mj-lt"/>
                <a:ea typeface="+mj-ea"/>
                <a:cs typeface="+mj-cs"/>
              </a:rPr>
              <a:t> Notebook</a:t>
            </a:r>
          </a:p>
        </p:txBody>
      </p:sp>
      <p:sp>
        <p:nvSpPr>
          <p:cNvPr id="3" name="內容版面配置區 2">
            <a:extLst>
              <a:ext uri="{FF2B5EF4-FFF2-40B4-BE49-F238E27FC236}">
                <a16:creationId xmlns:a16="http://schemas.microsoft.com/office/drawing/2014/main" id="{9BC3563A-DF81-4BE6-9FB2-D677B5C0CD9D}"/>
              </a:ext>
            </a:extLst>
          </p:cNvPr>
          <p:cNvSpPr>
            <a:spLocks noGrp="1"/>
          </p:cNvSpPr>
          <p:nvPr>
            <p:ph idx="1"/>
          </p:nvPr>
        </p:nvSpPr>
        <p:spPr>
          <a:xfrm>
            <a:off x="626896" y="2928338"/>
            <a:ext cx="3882983" cy="1612930"/>
          </a:xfrm>
        </p:spPr>
        <p:txBody>
          <a:bodyPr vert="horz" lIns="91440" tIns="45720" rIns="91440" bIns="45720" rtlCol="0">
            <a:noAutofit/>
          </a:bodyPr>
          <a:lstStyle/>
          <a:p>
            <a:r>
              <a:rPr lang="en-US" altLang="zh-TW" kern="1200" dirty="0">
                <a:solidFill>
                  <a:schemeClr val="tx1"/>
                </a:solidFill>
                <a:latin typeface="+mn-lt"/>
                <a:ea typeface="+mn-ea"/>
                <a:cs typeface="+mn-cs"/>
              </a:rPr>
              <a:t>Enter </a:t>
            </a:r>
            <a:r>
              <a:rPr lang="en-US" altLang="zh-TW" kern="1200" dirty="0" err="1">
                <a:solidFill>
                  <a:schemeClr val="tx1"/>
                </a:solidFill>
                <a:latin typeface="+mn-lt"/>
                <a:ea typeface="+mn-ea"/>
                <a:cs typeface="+mn-cs"/>
              </a:rPr>
              <a:t>jupyter</a:t>
            </a:r>
            <a:r>
              <a:rPr lang="en-US" altLang="zh-TW" kern="1200" dirty="0">
                <a:solidFill>
                  <a:schemeClr val="tx1"/>
                </a:solidFill>
                <a:latin typeface="+mn-lt"/>
                <a:ea typeface="+mn-ea"/>
                <a:cs typeface="+mn-cs"/>
              </a:rPr>
              <a:t> in the search box on windows, and the search result of </a:t>
            </a:r>
            <a:r>
              <a:rPr lang="en-US" altLang="zh-TW" kern="1200" dirty="0" err="1">
                <a:solidFill>
                  <a:schemeClr val="tx1"/>
                </a:solidFill>
                <a:latin typeface="+mn-lt"/>
                <a:ea typeface="+mn-ea"/>
                <a:cs typeface="+mn-cs"/>
              </a:rPr>
              <a:t>Jupyter</a:t>
            </a:r>
            <a:r>
              <a:rPr lang="en-US" altLang="zh-TW" kern="1200" dirty="0">
                <a:solidFill>
                  <a:schemeClr val="tx1"/>
                </a:solidFill>
                <a:latin typeface="+mn-lt"/>
                <a:ea typeface="+mn-ea"/>
                <a:cs typeface="+mn-cs"/>
              </a:rPr>
              <a:t> Notebook will pop up.</a:t>
            </a:r>
          </a:p>
        </p:txBody>
      </p:sp>
      <p:sp>
        <p:nvSpPr>
          <p:cNvPr id="4" name="投影片編號版面配置區 3">
            <a:extLst>
              <a:ext uri="{FF2B5EF4-FFF2-40B4-BE49-F238E27FC236}">
                <a16:creationId xmlns:a16="http://schemas.microsoft.com/office/drawing/2014/main" id="{68207927-6ABA-4628-8571-322B453F36BE}"/>
              </a:ext>
            </a:extLst>
          </p:cNvPr>
          <p:cNvSpPr>
            <a:spLocks noGrp="1"/>
          </p:cNvSpPr>
          <p:nvPr>
            <p:ph type="sldNum" sz="quarter" idx="12"/>
          </p:nvPr>
        </p:nvSpPr>
        <p:spPr>
          <a:xfrm>
            <a:off x="8610600" y="6356350"/>
            <a:ext cx="2743200" cy="365125"/>
          </a:xfrm>
        </p:spPr>
        <p:txBody>
          <a:bodyPr vert="horz" lIns="91440" tIns="45720" rIns="91440" bIns="45720" rtlCol="0" anchor="ctr">
            <a:noAutofit/>
          </a:bodyPr>
          <a:lstStyle/>
          <a:p>
            <a:pPr>
              <a:spcAft>
                <a:spcPts val="600"/>
              </a:spcAft>
            </a:pPr>
            <a:fld id="{E504A1C3-1457-4AFD-B85B-DCAB18157F1E}" type="slidenum">
              <a:rPr lang="en-US" altLang="zh-TW"/>
              <a:pPr>
                <a:spcAft>
                  <a:spcPts val="600"/>
                </a:spcAft>
              </a:pPr>
              <a:t>77</a:t>
            </a:fld>
            <a:endParaRPr lang="en-US" altLang="zh-TW" dirty="0"/>
          </a:p>
        </p:txBody>
      </p:sp>
      <p:cxnSp>
        <p:nvCxnSpPr>
          <p:cNvPr id="8" name="直線接點 7">
            <a:extLst>
              <a:ext uri="{FF2B5EF4-FFF2-40B4-BE49-F238E27FC236}">
                <a16:creationId xmlns:a16="http://schemas.microsoft.com/office/drawing/2014/main" id="{35F71951-D9D9-4060-B6A4-883562B53548}"/>
              </a:ext>
            </a:extLst>
          </p:cNvPr>
          <p:cNvCxnSpPr>
            <a:cxnSpLocks/>
          </p:cNvCxnSpPr>
          <p:nvPr/>
        </p:nvCxnSpPr>
        <p:spPr>
          <a:xfrm>
            <a:off x="636494" y="2644588"/>
            <a:ext cx="3863788" cy="0"/>
          </a:xfrm>
          <a:prstGeom prst="line">
            <a:avLst/>
          </a:prstGeom>
        </p:spPr>
        <p:style>
          <a:lnRef idx="3">
            <a:schemeClr val="accent1"/>
          </a:lnRef>
          <a:fillRef idx="0">
            <a:schemeClr val="accent1"/>
          </a:fillRef>
          <a:effectRef idx="2">
            <a:schemeClr val="accent1"/>
          </a:effectRef>
          <a:fontRef idx="minor">
            <a:schemeClr val="tx1"/>
          </a:fontRef>
        </p:style>
      </p:cxnSp>
      <p:pic>
        <p:nvPicPr>
          <p:cNvPr id="21" name="圖片 20" descr="一張含有 文字 的圖片&#10;&#10;自動產生的描述">
            <a:extLst>
              <a:ext uri="{FF2B5EF4-FFF2-40B4-BE49-F238E27FC236}">
                <a16:creationId xmlns:a16="http://schemas.microsoft.com/office/drawing/2014/main" id="{4276D975-00D2-4396-B0C2-145C0DBAED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0917" y="622958"/>
            <a:ext cx="5988424" cy="5612084"/>
          </a:xfrm>
          <a:prstGeom prst="rect">
            <a:avLst/>
          </a:prstGeom>
        </p:spPr>
      </p:pic>
    </p:spTree>
    <p:extLst>
      <p:ext uri="{BB962C8B-B14F-4D97-AF65-F5344CB8AC3E}">
        <p14:creationId xmlns:p14="http://schemas.microsoft.com/office/powerpoint/2010/main" val="23061284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68D803F-10AA-44D3-94D1-8836B20FFC77}"/>
              </a:ext>
            </a:extLst>
          </p:cNvPr>
          <p:cNvSpPr>
            <a:spLocks noGrp="1"/>
          </p:cNvSpPr>
          <p:nvPr>
            <p:ph type="title"/>
          </p:nvPr>
        </p:nvSpPr>
        <p:spPr/>
        <p:txBody>
          <a:bodyPr/>
          <a:lstStyle/>
          <a:p>
            <a:r>
              <a:rPr lang="en-US" altLang="zh-TW" dirty="0"/>
              <a:t>Change browser</a:t>
            </a:r>
            <a:endParaRPr lang="zh-TW" altLang="en-US" dirty="0"/>
          </a:p>
        </p:txBody>
      </p:sp>
      <p:sp>
        <p:nvSpPr>
          <p:cNvPr id="3" name="內容版面配置區 2">
            <a:extLst>
              <a:ext uri="{FF2B5EF4-FFF2-40B4-BE49-F238E27FC236}">
                <a16:creationId xmlns:a16="http://schemas.microsoft.com/office/drawing/2014/main" id="{A660EB3E-97EB-4D87-8337-56827176AAEA}"/>
              </a:ext>
            </a:extLst>
          </p:cNvPr>
          <p:cNvSpPr>
            <a:spLocks noGrp="1"/>
          </p:cNvSpPr>
          <p:nvPr>
            <p:ph idx="1"/>
          </p:nvPr>
        </p:nvSpPr>
        <p:spPr/>
        <p:txBody>
          <a:bodyPr/>
          <a:lstStyle/>
          <a:p>
            <a:r>
              <a:rPr lang="en-US" altLang="zh-TW" dirty="0"/>
              <a:t>After clicking </a:t>
            </a:r>
            <a:r>
              <a:rPr lang="en-US" altLang="zh-TW" dirty="0" err="1"/>
              <a:t>Jupyter</a:t>
            </a:r>
            <a:r>
              <a:rPr lang="en-US" altLang="zh-TW" dirty="0"/>
              <a:t> Notebook, the preset browser will start. If you want to change the browser, you can copy the URL under the Prompt of </a:t>
            </a:r>
            <a:r>
              <a:rPr lang="en-US" altLang="zh-TW" dirty="0" err="1"/>
              <a:t>Jupyter</a:t>
            </a:r>
            <a:r>
              <a:rPr lang="en-US" altLang="zh-TW" dirty="0"/>
              <a:t> Notebook and paste the URL into the browser you want to use.</a:t>
            </a:r>
            <a:endParaRPr lang="zh-TW" altLang="en-US" dirty="0"/>
          </a:p>
        </p:txBody>
      </p:sp>
      <p:sp>
        <p:nvSpPr>
          <p:cNvPr id="4" name="投影片編號版面配置區 3">
            <a:extLst>
              <a:ext uri="{FF2B5EF4-FFF2-40B4-BE49-F238E27FC236}">
                <a16:creationId xmlns:a16="http://schemas.microsoft.com/office/drawing/2014/main" id="{24C93E96-E289-48A3-B7C3-793F311585DB}"/>
              </a:ext>
            </a:extLst>
          </p:cNvPr>
          <p:cNvSpPr>
            <a:spLocks noGrp="1"/>
          </p:cNvSpPr>
          <p:nvPr>
            <p:ph type="sldNum" sz="quarter" idx="12"/>
          </p:nvPr>
        </p:nvSpPr>
        <p:spPr/>
        <p:txBody>
          <a:bodyPr/>
          <a:lstStyle/>
          <a:p>
            <a:fld id="{E504A1C3-1457-4AFD-B85B-DCAB18157F1E}" type="slidenum">
              <a:rPr lang="zh-TW" altLang="en-US" smtClean="0"/>
              <a:pPr/>
              <a:t>78</a:t>
            </a:fld>
            <a:endParaRPr lang="zh-TW" altLang="en-US" dirty="0"/>
          </a:p>
        </p:txBody>
      </p:sp>
      <p:pic>
        <p:nvPicPr>
          <p:cNvPr id="6" name="圖片 5">
            <a:extLst>
              <a:ext uri="{FF2B5EF4-FFF2-40B4-BE49-F238E27FC236}">
                <a16:creationId xmlns:a16="http://schemas.microsoft.com/office/drawing/2014/main" id="{FFDF84FB-D2F2-4B7C-A9BA-D4B5BC69E3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049" y="3572435"/>
            <a:ext cx="10375902" cy="1734671"/>
          </a:xfrm>
          <a:prstGeom prst="rect">
            <a:avLst/>
          </a:prstGeom>
        </p:spPr>
      </p:pic>
    </p:spTree>
    <p:extLst>
      <p:ext uri="{BB962C8B-B14F-4D97-AF65-F5344CB8AC3E}">
        <p14:creationId xmlns:p14="http://schemas.microsoft.com/office/powerpoint/2010/main" val="20364197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E7B76B-1432-4EF4-BC5A-EA764021DB0E}"/>
              </a:ext>
            </a:extLst>
          </p:cNvPr>
          <p:cNvSpPr>
            <a:spLocks noGrp="1"/>
          </p:cNvSpPr>
          <p:nvPr>
            <p:ph type="title"/>
          </p:nvPr>
        </p:nvSpPr>
        <p:spPr/>
        <p:txBody>
          <a:bodyPr/>
          <a:lstStyle/>
          <a:p>
            <a:r>
              <a:rPr lang="en-US" altLang="zh-TW" dirty="0"/>
              <a:t>Create a new notebook</a:t>
            </a:r>
            <a:endParaRPr lang="zh-TW" altLang="en-US" dirty="0"/>
          </a:p>
        </p:txBody>
      </p:sp>
      <p:sp>
        <p:nvSpPr>
          <p:cNvPr id="3" name="內容版面配置區 2">
            <a:extLst>
              <a:ext uri="{FF2B5EF4-FFF2-40B4-BE49-F238E27FC236}">
                <a16:creationId xmlns:a16="http://schemas.microsoft.com/office/drawing/2014/main" id="{56040449-F3B6-488D-9B08-B0A7A211AD10}"/>
              </a:ext>
            </a:extLst>
          </p:cNvPr>
          <p:cNvSpPr>
            <a:spLocks noGrp="1"/>
          </p:cNvSpPr>
          <p:nvPr>
            <p:ph idx="1"/>
          </p:nvPr>
        </p:nvSpPr>
        <p:spPr>
          <a:xfrm>
            <a:off x="838200" y="1529790"/>
            <a:ext cx="10515600" cy="4351338"/>
          </a:xfrm>
        </p:spPr>
        <p:txBody>
          <a:bodyPr/>
          <a:lstStyle/>
          <a:p>
            <a:r>
              <a:rPr lang="en-US" altLang="zh-TW" dirty="0"/>
              <a:t>Select "</a:t>
            </a:r>
            <a:r>
              <a:rPr lang="en-US" altLang="zh-TW" dirty="0">
                <a:solidFill>
                  <a:schemeClr val="accent1"/>
                </a:solidFill>
              </a:rPr>
              <a:t>Python 3</a:t>
            </a:r>
            <a:r>
              <a:rPr lang="en-US" altLang="zh-TW" dirty="0"/>
              <a:t>" from the "</a:t>
            </a:r>
            <a:r>
              <a:rPr lang="en-US" altLang="zh-TW" dirty="0">
                <a:solidFill>
                  <a:schemeClr val="accent1"/>
                </a:solidFill>
              </a:rPr>
              <a:t>New</a:t>
            </a:r>
            <a:r>
              <a:rPr lang="en-US" altLang="zh-TW" dirty="0"/>
              <a:t>" drop-down menu in the upper right corner.</a:t>
            </a:r>
            <a:endParaRPr lang="zh-TW" altLang="en-US" dirty="0"/>
          </a:p>
        </p:txBody>
      </p:sp>
      <p:sp>
        <p:nvSpPr>
          <p:cNvPr id="4" name="投影片編號版面配置區 3">
            <a:extLst>
              <a:ext uri="{FF2B5EF4-FFF2-40B4-BE49-F238E27FC236}">
                <a16:creationId xmlns:a16="http://schemas.microsoft.com/office/drawing/2014/main" id="{BE7F515C-C2F5-48CB-9562-D800DC97228C}"/>
              </a:ext>
            </a:extLst>
          </p:cNvPr>
          <p:cNvSpPr>
            <a:spLocks noGrp="1"/>
          </p:cNvSpPr>
          <p:nvPr>
            <p:ph type="sldNum" sz="quarter" idx="12"/>
          </p:nvPr>
        </p:nvSpPr>
        <p:spPr/>
        <p:txBody>
          <a:bodyPr/>
          <a:lstStyle/>
          <a:p>
            <a:fld id="{E504A1C3-1457-4AFD-B85B-DCAB18157F1E}" type="slidenum">
              <a:rPr lang="zh-TW" altLang="en-US" smtClean="0"/>
              <a:pPr/>
              <a:t>79</a:t>
            </a:fld>
            <a:endParaRPr lang="zh-TW" altLang="en-US" dirty="0"/>
          </a:p>
        </p:txBody>
      </p:sp>
      <p:pic>
        <p:nvPicPr>
          <p:cNvPr id="6" name="圖片 5">
            <a:extLst>
              <a:ext uri="{FF2B5EF4-FFF2-40B4-BE49-F238E27FC236}">
                <a16:creationId xmlns:a16="http://schemas.microsoft.com/office/drawing/2014/main" id="{8B7514AA-B59C-4AD5-A2A3-472C33AFA6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4510" y="2564162"/>
            <a:ext cx="9353550" cy="3554577"/>
          </a:xfrm>
          <a:prstGeom prst="rect">
            <a:avLst/>
          </a:prstGeom>
        </p:spPr>
      </p:pic>
    </p:spTree>
    <p:extLst>
      <p:ext uri="{BB962C8B-B14F-4D97-AF65-F5344CB8AC3E}">
        <p14:creationId xmlns:p14="http://schemas.microsoft.com/office/powerpoint/2010/main" val="2949271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162CB7-65C4-422B-94EC-CFED2A3ACA82}"/>
              </a:ext>
            </a:extLst>
          </p:cNvPr>
          <p:cNvSpPr>
            <a:spLocks noGrp="1"/>
          </p:cNvSpPr>
          <p:nvPr>
            <p:ph type="title"/>
          </p:nvPr>
        </p:nvSpPr>
        <p:spPr/>
        <p:txBody>
          <a:bodyPr/>
          <a:lstStyle/>
          <a:p>
            <a:r>
              <a:rPr lang="en-US" altLang="zh-TW" dirty="0"/>
              <a:t>Retrieve pushes</a:t>
            </a:r>
            <a:endParaRPr lang="zh-TW" altLang="en-US" dirty="0"/>
          </a:p>
        </p:txBody>
      </p:sp>
      <p:sp>
        <p:nvSpPr>
          <p:cNvPr id="3" name="內容版面配置區 2">
            <a:extLst>
              <a:ext uri="{FF2B5EF4-FFF2-40B4-BE49-F238E27FC236}">
                <a16:creationId xmlns:a16="http://schemas.microsoft.com/office/drawing/2014/main" id="{2D1D707D-92F7-47ED-9B59-08B26082E786}"/>
              </a:ext>
            </a:extLst>
          </p:cNvPr>
          <p:cNvSpPr>
            <a:spLocks noGrp="1"/>
          </p:cNvSpPr>
          <p:nvPr>
            <p:ph idx="1"/>
          </p:nvPr>
        </p:nvSpPr>
        <p:spPr/>
        <p:txBody>
          <a:bodyPr/>
          <a:lstStyle/>
          <a:p>
            <a:r>
              <a:rPr lang="en-US" altLang="zh-TW" dirty="0"/>
              <a:t>We want to retrieve the push, and we can find it is in the span tag of class="f3 push-content“.</a:t>
            </a:r>
            <a:endParaRPr lang="zh-TW" altLang="en-US" dirty="0"/>
          </a:p>
        </p:txBody>
      </p:sp>
      <p:sp>
        <p:nvSpPr>
          <p:cNvPr id="4" name="投影片編號版面配置區 3">
            <a:extLst>
              <a:ext uri="{FF2B5EF4-FFF2-40B4-BE49-F238E27FC236}">
                <a16:creationId xmlns:a16="http://schemas.microsoft.com/office/drawing/2014/main" id="{7C089D91-FB3D-41A3-A9D3-1D8742F42EA1}"/>
              </a:ext>
            </a:extLst>
          </p:cNvPr>
          <p:cNvSpPr>
            <a:spLocks noGrp="1"/>
          </p:cNvSpPr>
          <p:nvPr>
            <p:ph type="sldNum" sz="quarter" idx="12"/>
          </p:nvPr>
        </p:nvSpPr>
        <p:spPr/>
        <p:txBody>
          <a:bodyPr/>
          <a:lstStyle/>
          <a:p>
            <a:fld id="{E504A1C3-1457-4AFD-B85B-DCAB18157F1E}" type="slidenum">
              <a:rPr lang="zh-TW" altLang="en-US" smtClean="0"/>
              <a:pPr/>
              <a:t>8</a:t>
            </a:fld>
            <a:endParaRPr lang="zh-TW" altLang="en-US" dirty="0"/>
          </a:p>
        </p:txBody>
      </p:sp>
      <p:pic>
        <p:nvPicPr>
          <p:cNvPr id="6" name="圖片 5">
            <a:extLst>
              <a:ext uri="{FF2B5EF4-FFF2-40B4-BE49-F238E27FC236}">
                <a16:creationId xmlns:a16="http://schemas.microsoft.com/office/drawing/2014/main" id="{CF2135E0-A33D-4675-8862-B349D28B98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026" y="2907688"/>
            <a:ext cx="11276033" cy="1649330"/>
          </a:xfrm>
          <a:prstGeom prst="rect">
            <a:avLst/>
          </a:prstGeom>
        </p:spPr>
      </p:pic>
    </p:spTree>
    <p:extLst>
      <p:ext uri="{BB962C8B-B14F-4D97-AF65-F5344CB8AC3E}">
        <p14:creationId xmlns:p14="http://schemas.microsoft.com/office/powerpoint/2010/main" val="32850755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descr="一張含有 文字 的圖片&#10;&#10;自動產生的描述">
            <a:extLst>
              <a:ext uri="{FF2B5EF4-FFF2-40B4-BE49-F238E27FC236}">
                <a16:creationId xmlns:a16="http://schemas.microsoft.com/office/drawing/2014/main" id="{6E74ED55-BD16-4CB3-AAC1-AA2F482968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5647" y="2805313"/>
            <a:ext cx="7440706" cy="3916162"/>
          </a:xfrm>
          <a:prstGeom prst="rect">
            <a:avLst/>
          </a:prstGeom>
        </p:spPr>
      </p:pic>
      <p:sp>
        <p:nvSpPr>
          <p:cNvPr id="2" name="標題 1">
            <a:extLst>
              <a:ext uri="{FF2B5EF4-FFF2-40B4-BE49-F238E27FC236}">
                <a16:creationId xmlns:a16="http://schemas.microsoft.com/office/drawing/2014/main" id="{12A8A9E1-3A16-44B2-924C-D93D59964CFD}"/>
              </a:ext>
            </a:extLst>
          </p:cNvPr>
          <p:cNvSpPr>
            <a:spLocks noGrp="1"/>
          </p:cNvSpPr>
          <p:nvPr>
            <p:ph type="title"/>
          </p:nvPr>
        </p:nvSpPr>
        <p:spPr/>
        <p:txBody>
          <a:bodyPr/>
          <a:lstStyle/>
          <a:p>
            <a:r>
              <a:rPr lang="en-US" altLang="zh-TW" dirty="0"/>
              <a:t>Change file name</a:t>
            </a:r>
            <a:endParaRPr lang="zh-TW" altLang="en-US" dirty="0"/>
          </a:p>
        </p:txBody>
      </p:sp>
      <p:sp>
        <p:nvSpPr>
          <p:cNvPr id="3" name="內容版面配置區 2">
            <a:extLst>
              <a:ext uri="{FF2B5EF4-FFF2-40B4-BE49-F238E27FC236}">
                <a16:creationId xmlns:a16="http://schemas.microsoft.com/office/drawing/2014/main" id="{50B18AC1-4309-4F18-AB4C-81E7D20A0701}"/>
              </a:ext>
            </a:extLst>
          </p:cNvPr>
          <p:cNvSpPr>
            <a:spLocks noGrp="1"/>
          </p:cNvSpPr>
          <p:nvPr>
            <p:ph idx="1"/>
          </p:nvPr>
        </p:nvSpPr>
        <p:spPr>
          <a:xfrm>
            <a:off x="838200" y="1538755"/>
            <a:ext cx="10515600" cy="4351338"/>
          </a:xfrm>
        </p:spPr>
        <p:txBody>
          <a:bodyPr/>
          <a:lstStyle/>
          <a:p>
            <a:r>
              <a:rPr lang="en-US" altLang="zh-TW" dirty="0"/>
              <a:t>Click "</a:t>
            </a:r>
            <a:r>
              <a:rPr lang="en-US" altLang="zh-TW" dirty="0">
                <a:solidFill>
                  <a:schemeClr val="accent1"/>
                </a:solidFill>
              </a:rPr>
              <a:t>Untitled</a:t>
            </a:r>
            <a:r>
              <a:rPr lang="en-US" altLang="zh-TW" dirty="0"/>
              <a:t>" on the right side of the </a:t>
            </a:r>
            <a:r>
              <a:rPr lang="en-US" altLang="zh-TW" dirty="0" err="1"/>
              <a:t>Jupyter</a:t>
            </a:r>
            <a:r>
              <a:rPr lang="en-US" altLang="zh-TW" dirty="0"/>
              <a:t> logo and enter the new file name, click "Rename" to confirm that the file name update is complete.</a:t>
            </a:r>
            <a:endParaRPr lang="zh-TW" altLang="en-US" dirty="0"/>
          </a:p>
        </p:txBody>
      </p:sp>
      <p:sp>
        <p:nvSpPr>
          <p:cNvPr id="4" name="投影片編號版面配置區 3">
            <a:extLst>
              <a:ext uri="{FF2B5EF4-FFF2-40B4-BE49-F238E27FC236}">
                <a16:creationId xmlns:a16="http://schemas.microsoft.com/office/drawing/2014/main" id="{5F1E2B3A-B4A2-40C6-92E8-2C0B0F032FB2}"/>
              </a:ext>
            </a:extLst>
          </p:cNvPr>
          <p:cNvSpPr>
            <a:spLocks noGrp="1"/>
          </p:cNvSpPr>
          <p:nvPr>
            <p:ph type="sldNum" sz="quarter" idx="12"/>
          </p:nvPr>
        </p:nvSpPr>
        <p:spPr/>
        <p:txBody>
          <a:bodyPr/>
          <a:lstStyle/>
          <a:p>
            <a:fld id="{E504A1C3-1457-4AFD-B85B-DCAB18157F1E}" type="slidenum">
              <a:rPr lang="zh-TW" altLang="en-US" smtClean="0"/>
              <a:pPr/>
              <a:t>80</a:t>
            </a:fld>
            <a:endParaRPr lang="zh-TW" altLang="en-US" dirty="0"/>
          </a:p>
        </p:txBody>
      </p:sp>
    </p:spTree>
    <p:extLst>
      <p:ext uri="{BB962C8B-B14F-4D97-AF65-F5344CB8AC3E}">
        <p14:creationId xmlns:p14="http://schemas.microsoft.com/office/powerpoint/2010/main" val="31602057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8DE6173-B5B2-4746-A89B-738E48840AF7}"/>
              </a:ext>
            </a:extLst>
          </p:cNvPr>
          <p:cNvSpPr>
            <a:spLocks noGrp="1"/>
          </p:cNvSpPr>
          <p:nvPr>
            <p:ph type="title"/>
          </p:nvPr>
        </p:nvSpPr>
        <p:spPr/>
        <p:txBody>
          <a:bodyPr/>
          <a:lstStyle/>
          <a:p>
            <a:r>
              <a:rPr lang="en-US" altLang="zh-TW" dirty="0"/>
              <a:t>Program execution</a:t>
            </a:r>
            <a:endParaRPr lang="zh-TW" altLang="en-US" dirty="0"/>
          </a:p>
        </p:txBody>
      </p:sp>
      <p:sp>
        <p:nvSpPr>
          <p:cNvPr id="3" name="內容版面配置區 2">
            <a:extLst>
              <a:ext uri="{FF2B5EF4-FFF2-40B4-BE49-F238E27FC236}">
                <a16:creationId xmlns:a16="http://schemas.microsoft.com/office/drawing/2014/main" id="{99F1EE04-E65A-4C1E-9A63-0184F00EACB2}"/>
              </a:ext>
            </a:extLst>
          </p:cNvPr>
          <p:cNvSpPr>
            <a:spLocks noGrp="1"/>
          </p:cNvSpPr>
          <p:nvPr>
            <p:ph idx="1"/>
          </p:nvPr>
        </p:nvSpPr>
        <p:spPr>
          <a:xfrm>
            <a:off x="838200" y="1520825"/>
            <a:ext cx="10515600" cy="4351338"/>
          </a:xfrm>
        </p:spPr>
        <p:txBody>
          <a:bodyPr/>
          <a:lstStyle/>
          <a:p>
            <a:r>
              <a:rPr lang="en-US" altLang="zh-TW" dirty="0"/>
              <a:t>Please enter </a:t>
            </a:r>
            <a:r>
              <a:rPr lang="en-US" altLang="zh-TW" dirty="0">
                <a:solidFill>
                  <a:schemeClr val="accent1"/>
                </a:solidFill>
              </a:rPr>
              <a:t>print("Hello World")</a:t>
            </a:r>
            <a:r>
              <a:rPr lang="en-US" altLang="zh-TW" dirty="0"/>
              <a:t> in the cell.</a:t>
            </a:r>
          </a:p>
          <a:p>
            <a:r>
              <a:rPr lang="en-US" altLang="zh-TW" dirty="0"/>
              <a:t>Click "</a:t>
            </a:r>
            <a:r>
              <a:rPr lang="en-US" altLang="zh-TW" dirty="0">
                <a:solidFill>
                  <a:schemeClr val="accent1"/>
                </a:solidFill>
              </a:rPr>
              <a:t>Run</a:t>
            </a:r>
            <a:r>
              <a:rPr lang="en-US" altLang="zh-TW" dirty="0"/>
              <a:t>" to execute the program, or you can directly press "Shift" + "Enter" to execute.</a:t>
            </a:r>
            <a:endParaRPr lang="zh-TW" altLang="en-US" dirty="0"/>
          </a:p>
        </p:txBody>
      </p:sp>
      <p:sp>
        <p:nvSpPr>
          <p:cNvPr id="4" name="投影片編號版面配置區 3">
            <a:extLst>
              <a:ext uri="{FF2B5EF4-FFF2-40B4-BE49-F238E27FC236}">
                <a16:creationId xmlns:a16="http://schemas.microsoft.com/office/drawing/2014/main" id="{E319C436-468E-4B48-861F-6D3757CDD92C}"/>
              </a:ext>
            </a:extLst>
          </p:cNvPr>
          <p:cNvSpPr>
            <a:spLocks noGrp="1"/>
          </p:cNvSpPr>
          <p:nvPr>
            <p:ph type="sldNum" sz="quarter" idx="12"/>
          </p:nvPr>
        </p:nvSpPr>
        <p:spPr/>
        <p:txBody>
          <a:bodyPr/>
          <a:lstStyle/>
          <a:p>
            <a:fld id="{E504A1C3-1457-4AFD-B85B-DCAB18157F1E}" type="slidenum">
              <a:rPr lang="zh-TW" altLang="en-US" smtClean="0"/>
              <a:pPr/>
              <a:t>81</a:t>
            </a:fld>
            <a:endParaRPr lang="zh-TW" altLang="en-US" dirty="0"/>
          </a:p>
        </p:txBody>
      </p:sp>
      <p:pic>
        <p:nvPicPr>
          <p:cNvPr id="6" name="圖片 5" descr="一張含有 文字 的圖片&#10;&#10;自動產生的描述">
            <a:extLst>
              <a:ext uri="{FF2B5EF4-FFF2-40B4-BE49-F238E27FC236}">
                <a16:creationId xmlns:a16="http://schemas.microsoft.com/office/drawing/2014/main" id="{D2CEB2F7-9E20-4996-BE37-DFA04738A7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2944187"/>
            <a:ext cx="6543834" cy="3594725"/>
          </a:xfrm>
          <a:prstGeom prst="rect">
            <a:avLst/>
          </a:prstGeom>
        </p:spPr>
      </p:pic>
    </p:spTree>
    <p:extLst>
      <p:ext uri="{BB962C8B-B14F-4D97-AF65-F5344CB8AC3E}">
        <p14:creationId xmlns:p14="http://schemas.microsoft.com/office/powerpoint/2010/main" val="12828265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FC4169-6861-4D20-82A1-EEA0F28D6951}"/>
              </a:ext>
            </a:extLst>
          </p:cNvPr>
          <p:cNvSpPr>
            <a:spLocks noGrp="1"/>
          </p:cNvSpPr>
          <p:nvPr>
            <p:ph type="title"/>
          </p:nvPr>
        </p:nvSpPr>
        <p:spPr>
          <a:xfrm>
            <a:off x="722506" y="936811"/>
            <a:ext cx="3771009" cy="822747"/>
          </a:xfrm>
        </p:spPr>
        <p:txBody>
          <a:bodyPr vert="horz" lIns="91440" tIns="45720" rIns="91440" bIns="45720" rtlCol="0" anchor="b">
            <a:normAutofit/>
          </a:bodyPr>
          <a:lstStyle/>
          <a:p>
            <a:r>
              <a:rPr lang="en-US" altLang="zh-TW" dirty="0"/>
              <a:t>Install library</a:t>
            </a:r>
            <a:endParaRPr lang="en-US" altLang="zh-TW" kern="1200" dirty="0">
              <a:solidFill>
                <a:schemeClr val="tx1"/>
              </a:solidFill>
              <a:latin typeface="+mj-lt"/>
              <a:ea typeface="+mj-ea"/>
              <a:cs typeface="+mj-cs"/>
            </a:endParaRPr>
          </a:p>
        </p:txBody>
      </p:sp>
      <p:sp>
        <p:nvSpPr>
          <p:cNvPr id="3" name="內容版面配置區 2">
            <a:extLst>
              <a:ext uri="{FF2B5EF4-FFF2-40B4-BE49-F238E27FC236}">
                <a16:creationId xmlns:a16="http://schemas.microsoft.com/office/drawing/2014/main" id="{9BC3563A-DF81-4BE6-9FB2-D677B5C0CD9D}"/>
              </a:ext>
            </a:extLst>
          </p:cNvPr>
          <p:cNvSpPr>
            <a:spLocks noGrp="1"/>
          </p:cNvSpPr>
          <p:nvPr>
            <p:ph idx="1"/>
          </p:nvPr>
        </p:nvSpPr>
        <p:spPr>
          <a:xfrm>
            <a:off x="477010" y="2316905"/>
            <a:ext cx="4169222" cy="1612930"/>
          </a:xfrm>
        </p:spPr>
        <p:txBody>
          <a:bodyPr vert="horz" lIns="91440" tIns="45720" rIns="91440" bIns="45720" rtlCol="0">
            <a:noAutofit/>
          </a:bodyPr>
          <a:lstStyle/>
          <a:p>
            <a:r>
              <a:rPr lang="en-US" altLang="zh-TW" dirty="0"/>
              <a:t>Assuming an error occurs when running the sample file, please confirm whether the necessary library is installed. If it has not been installed, please start Anaconda Prompt to install it.</a:t>
            </a:r>
            <a:endParaRPr lang="zh-TW" altLang="en-US" dirty="0"/>
          </a:p>
        </p:txBody>
      </p:sp>
      <p:sp>
        <p:nvSpPr>
          <p:cNvPr id="4" name="投影片編號版面配置區 3">
            <a:extLst>
              <a:ext uri="{FF2B5EF4-FFF2-40B4-BE49-F238E27FC236}">
                <a16:creationId xmlns:a16="http://schemas.microsoft.com/office/drawing/2014/main" id="{68207927-6ABA-4628-8571-322B453F36BE}"/>
              </a:ext>
            </a:extLst>
          </p:cNvPr>
          <p:cNvSpPr>
            <a:spLocks noGrp="1"/>
          </p:cNvSpPr>
          <p:nvPr>
            <p:ph type="sldNum" sz="quarter" idx="12"/>
          </p:nvPr>
        </p:nvSpPr>
        <p:spPr>
          <a:xfrm>
            <a:off x="8610600" y="6356350"/>
            <a:ext cx="2743200" cy="365125"/>
          </a:xfrm>
        </p:spPr>
        <p:txBody>
          <a:bodyPr vert="horz" lIns="91440" tIns="45720" rIns="91440" bIns="45720" rtlCol="0" anchor="ctr">
            <a:noAutofit/>
          </a:bodyPr>
          <a:lstStyle/>
          <a:p>
            <a:pPr>
              <a:spcAft>
                <a:spcPts val="600"/>
              </a:spcAft>
            </a:pPr>
            <a:fld id="{E504A1C3-1457-4AFD-B85B-DCAB18157F1E}" type="slidenum">
              <a:rPr lang="en-US" altLang="zh-TW"/>
              <a:pPr>
                <a:spcAft>
                  <a:spcPts val="600"/>
                </a:spcAft>
              </a:pPr>
              <a:t>82</a:t>
            </a:fld>
            <a:endParaRPr lang="en-US" altLang="zh-TW" dirty="0"/>
          </a:p>
        </p:txBody>
      </p:sp>
      <p:cxnSp>
        <p:nvCxnSpPr>
          <p:cNvPr id="8" name="直線接點 7">
            <a:extLst>
              <a:ext uri="{FF2B5EF4-FFF2-40B4-BE49-F238E27FC236}">
                <a16:creationId xmlns:a16="http://schemas.microsoft.com/office/drawing/2014/main" id="{35F71951-D9D9-4060-B6A4-883562B53548}"/>
              </a:ext>
            </a:extLst>
          </p:cNvPr>
          <p:cNvCxnSpPr>
            <a:cxnSpLocks/>
          </p:cNvCxnSpPr>
          <p:nvPr/>
        </p:nvCxnSpPr>
        <p:spPr>
          <a:xfrm>
            <a:off x="629727" y="1945340"/>
            <a:ext cx="3863788" cy="0"/>
          </a:xfrm>
          <a:prstGeom prst="line">
            <a:avLst/>
          </a:prstGeom>
        </p:spPr>
        <p:style>
          <a:lnRef idx="3">
            <a:schemeClr val="accent1"/>
          </a:lnRef>
          <a:fillRef idx="0">
            <a:schemeClr val="accent1"/>
          </a:fillRef>
          <a:effectRef idx="2">
            <a:schemeClr val="accent1"/>
          </a:effectRef>
          <a:fontRef idx="minor">
            <a:schemeClr val="tx1"/>
          </a:fontRef>
        </p:style>
      </p:cxnSp>
      <p:pic>
        <p:nvPicPr>
          <p:cNvPr id="7" name="圖片 6" descr="一張含有 文字 的圖片&#10;&#10;自動產生的描述">
            <a:extLst>
              <a:ext uri="{FF2B5EF4-FFF2-40B4-BE49-F238E27FC236}">
                <a16:creationId xmlns:a16="http://schemas.microsoft.com/office/drawing/2014/main" id="{9A4743CB-56D3-4ECF-A56A-6DB4D6533E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0235" y="373587"/>
            <a:ext cx="6106599" cy="5904901"/>
          </a:xfrm>
          <a:prstGeom prst="rect">
            <a:avLst/>
          </a:prstGeom>
        </p:spPr>
      </p:pic>
    </p:spTree>
    <p:extLst>
      <p:ext uri="{BB962C8B-B14F-4D97-AF65-F5344CB8AC3E}">
        <p14:creationId xmlns:p14="http://schemas.microsoft.com/office/powerpoint/2010/main" val="40212631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2D606B-5E09-4A61-A7F0-E34F8651968C}"/>
              </a:ext>
            </a:extLst>
          </p:cNvPr>
          <p:cNvSpPr>
            <a:spLocks noGrp="1"/>
          </p:cNvSpPr>
          <p:nvPr>
            <p:ph type="title"/>
          </p:nvPr>
        </p:nvSpPr>
        <p:spPr/>
        <p:txBody>
          <a:bodyPr/>
          <a:lstStyle/>
          <a:p>
            <a:r>
              <a:rPr lang="en-US" altLang="zh-TW" dirty="0"/>
              <a:t>Install packages</a:t>
            </a:r>
            <a:endParaRPr lang="zh-TW" altLang="en-US" dirty="0"/>
          </a:p>
        </p:txBody>
      </p:sp>
      <p:sp>
        <p:nvSpPr>
          <p:cNvPr id="3" name="內容版面配置區 2">
            <a:extLst>
              <a:ext uri="{FF2B5EF4-FFF2-40B4-BE49-F238E27FC236}">
                <a16:creationId xmlns:a16="http://schemas.microsoft.com/office/drawing/2014/main" id="{5ABD106B-8BDD-496B-A7E9-19C3838182CE}"/>
              </a:ext>
            </a:extLst>
          </p:cNvPr>
          <p:cNvSpPr>
            <a:spLocks noGrp="1"/>
          </p:cNvSpPr>
          <p:nvPr>
            <p:ph idx="1"/>
          </p:nvPr>
        </p:nvSpPr>
        <p:spPr/>
        <p:txBody>
          <a:bodyPr/>
          <a:lstStyle/>
          <a:p>
            <a:r>
              <a:rPr lang="en-US" altLang="zh-TW" dirty="0"/>
              <a:t>Enter </a:t>
            </a:r>
            <a:r>
              <a:rPr lang="en-US" altLang="zh-TW" dirty="0" err="1">
                <a:solidFill>
                  <a:schemeClr val="accent1"/>
                </a:solidFill>
              </a:rPr>
              <a:t>conda</a:t>
            </a:r>
            <a:r>
              <a:rPr lang="en-US" altLang="zh-TW" dirty="0">
                <a:solidFill>
                  <a:schemeClr val="accent1"/>
                </a:solidFill>
              </a:rPr>
              <a:t> install (library name) </a:t>
            </a:r>
            <a:r>
              <a:rPr lang="en-US" altLang="zh-TW" dirty="0"/>
              <a:t>to install the necessary packages.</a:t>
            </a:r>
          </a:p>
          <a:p>
            <a:r>
              <a:rPr lang="en-US" altLang="zh-TW" dirty="0"/>
              <a:t>If you can't install it with the </a:t>
            </a:r>
            <a:r>
              <a:rPr lang="en-US" altLang="zh-TW" dirty="0" err="1"/>
              <a:t>conda</a:t>
            </a:r>
            <a:r>
              <a:rPr lang="en-US" altLang="zh-TW" dirty="0"/>
              <a:t> command, change it to </a:t>
            </a:r>
            <a:r>
              <a:rPr lang="en-US" altLang="zh-TW" dirty="0">
                <a:solidFill>
                  <a:schemeClr val="accent1"/>
                </a:solidFill>
              </a:rPr>
              <a:t>pip install (library name)</a:t>
            </a:r>
            <a:r>
              <a:rPr lang="en-US" altLang="zh-TW" dirty="0"/>
              <a:t>.</a:t>
            </a:r>
            <a:endParaRPr lang="zh-TW" altLang="en-US" dirty="0"/>
          </a:p>
        </p:txBody>
      </p:sp>
      <p:sp>
        <p:nvSpPr>
          <p:cNvPr id="4" name="投影片編號版面配置區 3">
            <a:extLst>
              <a:ext uri="{FF2B5EF4-FFF2-40B4-BE49-F238E27FC236}">
                <a16:creationId xmlns:a16="http://schemas.microsoft.com/office/drawing/2014/main" id="{4366704D-3273-41AD-AE25-EE930067D7E7}"/>
              </a:ext>
            </a:extLst>
          </p:cNvPr>
          <p:cNvSpPr>
            <a:spLocks noGrp="1"/>
          </p:cNvSpPr>
          <p:nvPr>
            <p:ph type="sldNum" sz="quarter" idx="12"/>
          </p:nvPr>
        </p:nvSpPr>
        <p:spPr/>
        <p:txBody>
          <a:bodyPr/>
          <a:lstStyle/>
          <a:p>
            <a:fld id="{E504A1C3-1457-4AFD-B85B-DCAB18157F1E}" type="slidenum">
              <a:rPr lang="zh-TW" altLang="en-US" smtClean="0"/>
              <a:pPr/>
              <a:t>83</a:t>
            </a:fld>
            <a:endParaRPr lang="zh-TW" altLang="en-US" dirty="0"/>
          </a:p>
        </p:txBody>
      </p:sp>
      <p:pic>
        <p:nvPicPr>
          <p:cNvPr id="6" name="圖片 5" descr="一張含有 文字 的圖片&#10;&#10;自動產生的描述">
            <a:extLst>
              <a:ext uri="{FF2B5EF4-FFF2-40B4-BE49-F238E27FC236}">
                <a16:creationId xmlns:a16="http://schemas.microsoft.com/office/drawing/2014/main" id="{3A56EC08-B055-4BC2-A5AA-CC4AF5E7D2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2107" y="3322759"/>
            <a:ext cx="6183518" cy="1357070"/>
          </a:xfrm>
          <a:prstGeom prst="rect">
            <a:avLst/>
          </a:prstGeom>
        </p:spPr>
      </p:pic>
      <p:pic>
        <p:nvPicPr>
          <p:cNvPr id="8" name="圖片 7" descr="一張含有 文字 的圖片&#10;&#10;自動產生的描述">
            <a:extLst>
              <a:ext uri="{FF2B5EF4-FFF2-40B4-BE49-F238E27FC236}">
                <a16:creationId xmlns:a16="http://schemas.microsoft.com/office/drawing/2014/main" id="{6266D199-0DD4-4BCF-B6F5-3E901D0A5F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2107" y="5018016"/>
            <a:ext cx="6243304" cy="1293884"/>
          </a:xfrm>
          <a:prstGeom prst="rect">
            <a:avLst/>
          </a:prstGeom>
        </p:spPr>
      </p:pic>
    </p:spTree>
    <p:extLst>
      <p:ext uri="{BB962C8B-B14F-4D97-AF65-F5344CB8AC3E}">
        <p14:creationId xmlns:p14="http://schemas.microsoft.com/office/powerpoint/2010/main" val="40140246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DA83CB-8C70-4E6D-9E76-3F1EF7CFB084}"/>
              </a:ext>
            </a:extLst>
          </p:cNvPr>
          <p:cNvSpPr>
            <a:spLocks noGrp="1"/>
          </p:cNvSpPr>
          <p:nvPr>
            <p:ph type="ctrTitle"/>
          </p:nvPr>
        </p:nvSpPr>
        <p:spPr/>
        <p:txBody>
          <a:bodyPr/>
          <a:lstStyle/>
          <a:p>
            <a:r>
              <a:rPr lang="en-US" altLang="zh-TW" dirty="0"/>
              <a:t>Exercise</a:t>
            </a:r>
            <a:endParaRPr lang="zh-TW" altLang="en-US" dirty="0"/>
          </a:p>
        </p:txBody>
      </p:sp>
      <p:sp>
        <p:nvSpPr>
          <p:cNvPr id="3" name="副標題 2">
            <a:extLst>
              <a:ext uri="{FF2B5EF4-FFF2-40B4-BE49-F238E27FC236}">
                <a16:creationId xmlns:a16="http://schemas.microsoft.com/office/drawing/2014/main" id="{BA9C88A2-6362-43B5-AC1F-04CF094E111E}"/>
              </a:ext>
            </a:extLst>
          </p:cNvPr>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17458885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9D3E05-7653-4AEB-BE90-A98580D5C67B}"/>
              </a:ext>
            </a:extLst>
          </p:cNvPr>
          <p:cNvSpPr>
            <a:spLocks noGrp="1"/>
          </p:cNvSpPr>
          <p:nvPr>
            <p:ph type="title"/>
          </p:nvPr>
        </p:nvSpPr>
        <p:spPr/>
        <p:txBody>
          <a:bodyPr/>
          <a:lstStyle/>
          <a:p>
            <a:r>
              <a:rPr lang="en-US" altLang="zh-TW" dirty="0"/>
              <a:t>Exercise 1</a:t>
            </a:r>
            <a:endParaRPr lang="zh-TW" altLang="en-US" dirty="0"/>
          </a:p>
        </p:txBody>
      </p:sp>
      <p:sp>
        <p:nvSpPr>
          <p:cNvPr id="3" name="內容版面配置區 2">
            <a:extLst>
              <a:ext uri="{FF2B5EF4-FFF2-40B4-BE49-F238E27FC236}">
                <a16:creationId xmlns:a16="http://schemas.microsoft.com/office/drawing/2014/main" id="{AC501547-9463-41B2-9F57-E027FC31B7B0}"/>
              </a:ext>
            </a:extLst>
          </p:cNvPr>
          <p:cNvSpPr>
            <a:spLocks noGrp="1"/>
          </p:cNvSpPr>
          <p:nvPr>
            <p:ph idx="1"/>
          </p:nvPr>
        </p:nvSpPr>
        <p:spPr/>
        <p:txBody>
          <a:bodyPr/>
          <a:lstStyle/>
          <a:p>
            <a:pPr marL="514350" indent="-514350">
              <a:buFont typeface="+mj-lt"/>
              <a:buAutoNum type="arabicPeriod"/>
            </a:pPr>
            <a:r>
              <a:rPr lang="en-US" altLang="zh-TW" dirty="0"/>
              <a:t>Please find an article you are interested in on </a:t>
            </a:r>
            <a:r>
              <a:rPr lang="en-US" altLang="zh-TW" dirty="0" err="1"/>
              <a:t>ptt</a:t>
            </a:r>
            <a:r>
              <a:rPr lang="en-US" altLang="zh-TW" dirty="0"/>
              <a:t> and the number of pushes are greater than 50 to draw a word cloud.</a:t>
            </a:r>
          </a:p>
          <a:p>
            <a:pPr marL="514350" indent="-514350">
              <a:buFont typeface="+mj-lt"/>
              <a:buAutoNum type="arabicPeriod"/>
            </a:pPr>
            <a:r>
              <a:rPr lang="en-US" altLang="zh-TW" dirty="0"/>
              <a:t>Change the mask of word cloud above to a circle.</a:t>
            </a:r>
          </a:p>
          <a:p>
            <a:endParaRPr lang="en-US" altLang="zh-TW" dirty="0"/>
          </a:p>
        </p:txBody>
      </p:sp>
      <p:sp>
        <p:nvSpPr>
          <p:cNvPr id="4" name="投影片編號版面配置區 3">
            <a:extLst>
              <a:ext uri="{FF2B5EF4-FFF2-40B4-BE49-F238E27FC236}">
                <a16:creationId xmlns:a16="http://schemas.microsoft.com/office/drawing/2014/main" id="{65A5F717-B5D6-4E27-9C3B-9513F683461C}"/>
              </a:ext>
            </a:extLst>
          </p:cNvPr>
          <p:cNvSpPr>
            <a:spLocks noGrp="1"/>
          </p:cNvSpPr>
          <p:nvPr>
            <p:ph type="sldNum" sz="quarter" idx="12"/>
          </p:nvPr>
        </p:nvSpPr>
        <p:spPr/>
        <p:txBody>
          <a:bodyPr/>
          <a:lstStyle/>
          <a:p>
            <a:fld id="{E504A1C3-1457-4AFD-B85B-DCAB18157F1E}" type="slidenum">
              <a:rPr lang="zh-TW" altLang="en-US" smtClean="0"/>
              <a:pPr/>
              <a:t>85</a:t>
            </a:fld>
            <a:endParaRPr lang="zh-TW" altLang="en-US" dirty="0"/>
          </a:p>
        </p:txBody>
      </p:sp>
      <p:pic>
        <p:nvPicPr>
          <p:cNvPr id="6" name="圖片 5" descr="一張含有 文字 的圖片&#10;&#10;自動產生的描述">
            <a:extLst>
              <a:ext uri="{FF2B5EF4-FFF2-40B4-BE49-F238E27FC236}">
                <a16:creationId xmlns:a16="http://schemas.microsoft.com/office/drawing/2014/main" id="{3D3B36D9-0173-4AAC-92F8-7464C51658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8655" y="3428402"/>
            <a:ext cx="6613055" cy="958029"/>
          </a:xfrm>
          <a:prstGeom prst="rect">
            <a:avLst/>
          </a:prstGeom>
        </p:spPr>
      </p:pic>
      <p:pic>
        <p:nvPicPr>
          <p:cNvPr id="10" name="圖片 9" descr="一張含有 文字 的圖片&#10;&#10;自動產生的描述">
            <a:extLst>
              <a:ext uri="{FF2B5EF4-FFF2-40B4-BE49-F238E27FC236}">
                <a16:creationId xmlns:a16="http://schemas.microsoft.com/office/drawing/2014/main" id="{417BDBEB-D99C-4F68-B566-9D069883FB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8655" y="4829613"/>
            <a:ext cx="7126164" cy="958029"/>
          </a:xfrm>
          <a:prstGeom prst="rect">
            <a:avLst/>
          </a:prstGeom>
        </p:spPr>
      </p:pic>
    </p:spTree>
    <p:extLst>
      <p:ext uri="{BB962C8B-B14F-4D97-AF65-F5344CB8AC3E}">
        <p14:creationId xmlns:p14="http://schemas.microsoft.com/office/powerpoint/2010/main" val="25942331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C517849-D11C-47F2-8EBB-7C1A6AEEF224}"/>
              </a:ext>
            </a:extLst>
          </p:cNvPr>
          <p:cNvSpPr>
            <a:spLocks noGrp="1"/>
          </p:cNvSpPr>
          <p:nvPr>
            <p:ph type="title"/>
          </p:nvPr>
        </p:nvSpPr>
        <p:spPr/>
        <p:txBody>
          <a:bodyPr/>
          <a:lstStyle/>
          <a:p>
            <a:r>
              <a:rPr lang="en-US" altLang="zh-TW" dirty="0"/>
              <a:t>Hint</a:t>
            </a:r>
            <a:endParaRPr lang="zh-TW" altLang="en-US" dirty="0"/>
          </a:p>
        </p:txBody>
      </p:sp>
      <p:sp>
        <p:nvSpPr>
          <p:cNvPr id="3" name="內容版面配置區 2">
            <a:extLst>
              <a:ext uri="{FF2B5EF4-FFF2-40B4-BE49-F238E27FC236}">
                <a16:creationId xmlns:a16="http://schemas.microsoft.com/office/drawing/2014/main" id="{C3B22A3D-16C5-46D0-9A82-8696B7975B38}"/>
              </a:ext>
            </a:extLst>
          </p:cNvPr>
          <p:cNvSpPr>
            <a:spLocks noGrp="1"/>
          </p:cNvSpPr>
          <p:nvPr>
            <p:ph idx="1"/>
          </p:nvPr>
        </p:nvSpPr>
        <p:spPr/>
        <p:txBody>
          <a:bodyPr/>
          <a:lstStyle/>
          <a:p>
            <a:r>
              <a:rPr lang="en-US" altLang="zh-TW" dirty="0"/>
              <a:t>If the URL you enter has R-18 restrictions, you can use the following code to crawl pushes.</a:t>
            </a:r>
            <a:endParaRPr lang="zh-TW" altLang="en-US" dirty="0"/>
          </a:p>
        </p:txBody>
      </p:sp>
      <p:sp>
        <p:nvSpPr>
          <p:cNvPr id="4" name="投影片編號版面配置區 3">
            <a:extLst>
              <a:ext uri="{FF2B5EF4-FFF2-40B4-BE49-F238E27FC236}">
                <a16:creationId xmlns:a16="http://schemas.microsoft.com/office/drawing/2014/main" id="{CE2328FD-4232-4B0E-8BF3-FC9B63373948}"/>
              </a:ext>
            </a:extLst>
          </p:cNvPr>
          <p:cNvSpPr>
            <a:spLocks noGrp="1"/>
          </p:cNvSpPr>
          <p:nvPr>
            <p:ph type="sldNum" sz="quarter" idx="12"/>
          </p:nvPr>
        </p:nvSpPr>
        <p:spPr/>
        <p:txBody>
          <a:bodyPr/>
          <a:lstStyle/>
          <a:p>
            <a:fld id="{E504A1C3-1457-4AFD-B85B-DCAB18157F1E}" type="slidenum">
              <a:rPr lang="zh-TW" altLang="en-US" smtClean="0"/>
              <a:pPr/>
              <a:t>86</a:t>
            </a:fld>
            <a:endParaRPr lang="zh-TW" altLang="en-US" dirty="0"/>
          </a:p>
        </p:txBody>
      </p:sp>
      <p:pic>
        <p:nvPicPr>
          <p:cNvPr id="8" name="圖片 7" descr="一張含有 文字 的圖片&#10;&#10;自動產生的描述">
            <a:extLst>
              <a:ext uri="{FF2B5EF4-FFF2-40B4-BE49-F238E27FC236}">
                <a16:creationId xmlns:a16="http://schemas.microsoft.com/office/drawing/2014/main" id="{FB1F0FFE-6530-4097-9BDB-28A71FD867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984" y="2827464"/>
            <a:ext cx="10494816" cy="2963736"/>
          </a:xfrm>
          <a:prstGeom prst="rect">
            <a:avLst/>
          </a:prstGeom>
        </p:spPr>
      </p:pic>
    </p:spTree>
    <p:extLst>
      <p:ext uri="{BB962C8B-B14F-4D97-AF65-F5344CB8AC3E}">
        <p14:creationId xmlns:p14="http://schemas.microsoft.com/office/powerpoint/2010/main" val="6582100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C47AE8-2821-496D-A88C-51B9631A84BA}"/>
              </a:ext>
            </a:extLst>
          </p:cNvPr>
          <p:cNvSpPr>
            <a:spLocks noGrp="1"/>
          </p:cNvSpPr>
          <p:nvPr>
            <p:ph type="title"/>
          </p:nvPr>
        </p:nvSpPr>
        <p:spPr/>
        <p:txBody>
          <a:bodyPr/>
          <a:lstStyle/>
          <a:p>
            <a:r>
              <a:rPr lang="en-US" altLang="zh-TW" dirty="0"/>
              <a:t>Exercise1 example</a:t>
            </a:r>
            <a:endParaRPr lang="zh-TW" altLang="en-US" dirty="0"/>
          </a:p>
        </p:txBody>
      </p:sp>
      <p:pic>
        <p:nvPicPr>
          <p:cNvPr id="6" name="內容版面配置區 5" descr="一張含有 文字 的圖片&#10;&#10;自動產生的描述">
            <a:extLst>
              <a:ext uri="{FF2B5EF4-FFF2-40B4-BE49-F238E27FC236}">
                <a16:creationId xmlns:a16="http://schemas.microsoft.com/office/drawing/2014/main" id="{4778B532-C4D2-4CA0-B298-FCCB0555F7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8553" y="1828096"/>
            <a:ext cx="5685013" cy="3528366"/>
          </a:xfrm>
        </p:spPr>
      </p:pic>
      <p:sp>
        <p:nvSpPr>
          <p:cNvPr id="4" name="投影片編號版面配置區 3">
            <a:extLst>
              <a:ext uri="{FF2B5EF4-FFF2-40B4-BE49-F238E27FC236}">
                <a16:creationId xmlns:a16="http://schemas.microsoft.com/office/drawing/2014/main" id="{CBEDE474-680F-433E-88E4-A71553C91BD7}"/>
              </a:ext>
            </a:extLst>
          </p:cNvPr>
          <p:cNvSpPr>
            <a:spLocks noGrp="1"/>
          </p:cNvSpPr>
          <p:nvPr>
            <p:ph type="sldNum" sz="quarter" idx="12"/>
          </p:nvPr>
        </p:nvSpPr>
        <p:spPr/>
        <p:txBody>
          <a:bodyPr/>
          <a:lstStyle/>
          <a:p>
            <a:fld id="{E504A1C3-1457-4AFD-B85B-DCAB18157F1E}" type="slidenum">
              <a:rPr lang="zh-TW" altLang="en-US" smtClean="0"/>
              <a:pPr/>
              <a:t>87</a:t>
            </a:fld>
            <a:endParaRPr lang="zh-TW" altLang="en-US" dirty="0"/>
          </a:p>
        </p:txBody>
      </p:sp>
      <p:pic>
        <p:nvPicPr>
          <p:cNvPr id="10" name="圖片 9">
            <a:extLst>
              <a:ext uri="{FF2B5EF4-FFF2-40B4-BE49-F238E27FC236}">
                <a16:creationId xmlns:a16="http://schemas.microsoft.com/office/drawing/2014/main" id="{6F30AC22-1993-4E5F-A616-421736DCE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1582" y="1690688"/>
            <a:ext cx="4282811" cy="3939881"/>
          </a:xfrm>
          <a:prstGeom prst="rect">
            <a:avLst/>
          </a:prstGeom>
        </p:spPr>
      </p:pic>
    </p:spTree>
    <p:extLst>
      <p:ext uri="{BB962C8B-B14F-4D97-AF65-F5344CB8AC3E}">
        <p14:creationId xmlns:p14="http://schemas.microsoft.com/office/powerpoint/2010/main" val="38957560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C2984F-6772-4F89-A011-4DF8980A1D99}"/>
              </a:ext>
            </a:extLst>
          </p:cNvPr>
          <p:cNvSpPr>
            <a:spLocks noGrp="1"/>
          </p:cNvSpPr>
          <p:nvPr>
            <p:ph type="title"/>
          </p:nvPr>
        </p:nvSpPr>
        <p:spPr/>
        <p:txBody>
          <a:bodyPr/>
          <a:lstStyle/>
          <a:p>
            <a:r>
              <a:rPr lang="en-US" altLang="zh-TW" dirty="0"/>
              <a:t>Exercise 2</a:t>
            </a:r>
            <a:endParaRPr lang="zh-TW" altLang="en-US" dirty="0"/>
          </a:p>
        </p:txBody>
      </p:sp>
      <p:sp>
        <p:nvSpPr>
          <p:cNvPr id="3" name="內容版面配置區 2">
            <a:extLst>
              <a:ext uri="{FF2B5EF4-FFF2-40B4-BE49-F238E27FC236}">
                <a16:creationId xmlns:a16="http://schemas.microsoft.com/office/drawing/2014/main" id="{7E41C023-6629-4DA0-BC91-17D918B3E057}"/>
              </a:ext>
            </a:extLst>
          </p:cNvPr>
          <p:cNvSpPr>
            <a:spLocks noGrp="1"/>
          </p:cNvSpPr>
          <p:nvPr>
            <p:ph idx="1"/>
          </p:nvPr>
        </p:nvSpPr>
        <p:spPr/>
        <p:txBody>
          <a:bodyPr/>
          <a:lstStyle/>
          <a:p>
            <a:pPr marL="514350" indent="-514350">
              <a:buFont typeface="+mj-lt"/>
              <a:buAutoNum type="arabicPeriod"/>
            </a:pPr>
            <a:r>
              <a:rPr lang="en-US" altLang="zh-TW" dirty="0"/>
              <a:t>Please get the weather data for any month and any region from the website we provide. Draw the "</a:t>
            </a:r>
            <a:r>
              <a:rPr lang="zh-TW" altLang="en-US" dirty="0"/>
              <a:t>氣溫</a:t>
            </a:r>
            <a:r>
              <a:rPr lang="en-US" altLang="zh-TW" dirty="0"/>
              <a:t>(℃)", "</a:t>
            </a:r>
            <a:r>
              <a:rPr lang="zh-TW" altLang="en-US" dirty="0"/>
              <a:t>最高氣溫</a:t>
            </a:r>
            <a:r>
              <a:rPr lang="en-US" altLang="zh-TW" dirty="0"/>
              <a:t>(℃)", and "</a:t>
            </a:r>
            <a:r>
              <a:rPr lang="zh-TW" altLang="en-US" dirty="0"/>
              <a:t>最低氣溫</a:t>
            </a:r>
            <a:r>
              <a:rPr lang="en-US" altLang="zh-TW" dirty="0"/>
              <a:t>(℃)" as a line chart and highlight the "</a:t>
            </a:r>
            <a:r>
              <a:rPr lang="zh-TW" altLang="en-US" dirty="0"/>
              <a:t>最高氣溫</a:t>
            </a:r>
            <a:r>
              <a:rPr lang="en-US" altLang="zh-TW" dirty="0"/>
              <a:t>(℃)".</a:t>
            </a:r>
          </a:p>
          <a:p>
            <a:pPr marL="514350" indent="-514350">
              <a:buFont typeface="+mj-lt"/>
              <a:buAutoNum type="arabicPeriod"/>
            </a:pPr>
            <a:r>
              <a:rPr lang="en-US" altLang="zh-TW" dirty="0"/>
              <a:t>Draw "</a:t>
            </a:r>
            <a:r>
              <a:rPr lang="zh-TW" altLang="en-US" dirty="0"/>
              <a:t>氣溫</a:t>
            </a:r>
            <a:r>
              <a:rPr lang="en-US" altLang="zh-TW" dirty="0"/>
              <a:t>(℃)", "</a:t>
            </a:r>
            <a:r>
              <a:rPr lang="zh-TW" altLang="en-US" dirty="0"/>
              <a:t>最高氣溫</a:t>
            </a:r>
            <a:r>
              <a:rPr lang="en-US" altLang="zh-TW" dirty="0"/>
              <a:t>(℃)", and "</a:t>
            </a:r>
            <a:r>
              <a:rPr lang="zh-TW" altLang="en-US" dirty="0"/>
              <a:t>最低氣溫</a:t>
            </a:r>
            <a:r>
              <a:rPr lang="en-US" altLang="zh-TW" dirty="0"/>
              <a:t>(℃)" as a line chart and smooth it.</a:t>
            </a:r>
          </a:p>
          <a:p>
            <a:pPr marL="0" indent="0">
              <a:buNone/>
            </a:pPr>
            <a:endParaRPr lang="en-US" altLang="zh-TW" sz="800" dirty="0"/>
          </a:p>
          <a:p>
            <a:r>
              <a:rPr lang="en-US" altLang="zh-TW" dirty="0"/>
              <a:t>URL</a:t>
            </a:r>
            <a:r>
              <a:rPr lang="zh-TW" altLang="en-US" dirty="0"/>
              <a:t> </a:t>
            </a:r>
            <a:r>
              <a:rPr lang="en-US" altLang="zh-TW" dirty="0"/>
              <a:t>link: </a:t>
            </a:r>
            <a:r>
              <a:rPr lang="en-US" altLang="zh-TW" sz="2400" dirty="0">
                <a:hlinkClick r:id="rId2"/>
              </a:rPr>
              <a:t>http://e-service.cwb.gov.tw/HistoryDataQuery/MonthDataController.do?command=viewMain&amp;station=C0AC70&amp;stname=%25E4%25BF%25A1%25E7%25BE%25A9&amp;datepicker=2021-08</a:t>
            </a:r>
            <a:endParaRPr lang="zh-TW" altLang="en-US" sz="2400" dirty="0"/>
          </a:p>
        </p:txBody>
      </p:sp>
      <p:sp>
        <p:nvSpPr>
          <p:cNvPr id="4" name="投影片編號版面配置區 3">
            <a:extLst>
              <a:ext uri="{FF2B5EF4-FFF2-40B4-BE49-F238E27FC236}">
                <a16:creationId xmlns:a16="http://schemas.microsoft.com/office/drawing/2014/main" id="{A463DE4C-3D96-408B-A455-9E0DF97F89D6}"/>
              </a:ext>
            </a:extLst>
          </p:cNvPr>
          <p:cNvSpPr>
            <a:spLocks noGrp="1"/>
          </p:cNvSpPr>
          <p:nvPr>
            <p:ph type="sldNum" sz="quarter" idx="12"/>
          </p:nvPr>
        </p:nvSpPr>
        <p:spPr/>
        <p:txBody>
          <a:bodyPr/>
          <a:lstStyle/>
          <a:p>
            <a:fld id="{E504A1C3-1457-4AFD-B85B-DCAB18157F1E}" type="slidenum">
              <a:rPr lang="zh-TW" altLang="en-US" smtClean="0"/>
              <a:pPr/>
              <a:t>88</a:t>
            </a:fld>
            <a:endParaRPr lang="zh-TW" altLang="en-US" dirty="0"/>
          </a:p>
        </p:txBody>
      </p:sp>
    </p:spTree>
    <p:extLst>
      <p:ext uri="{BB962C8B-B14F-4D97-AF65-F5344CB8AC3E}">
        <p14:creationId xmlns:p14="http://schemas.microsoft.com/office/powerpoint/2010/main" val="279180563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17CEBBBD-8A8E-4F96-B9FB-D70B26D233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1152" y="1888270"/>
            <a:ext cx="5555461" cy="3977985"/>
          </a:xfrm>
          <a:prstGeom prst="rect">
            <a:avLst/>
          </a:prstGeom>
        </p:spPr>
      </p:pic>
      <p:pic>
        <p:nvPicPr>
          <p:cNvPr id="6" name="內容版面配置區 5">
            <a:extLst>
              <a:ext uri="{FF2B5EF4-FFF2-40B4-BE49-F238E27FC236}">
                <a16:creationId xmlns:a16="http://schemas.microsoft.com/office/drawing/2014/main" id="{20634235-956D-4072-84FF-C5830B055D9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6786" y="2142621"/>
            <a:ext cx="6214366" cy="3469285"/>
          </a:xfrm>
        </p:spPr>
      </p:pic>
      <p:sp>
        <p:nvSpPr>
          <p:cNvPr id="2" name="標題 1">
            <a:extLst>
              <a:ext uri="{FF2B5EF4-FFF2-40B4-BE49-F238E27FC236}">
                <a16:creationId xmlns:a16="http://schemas.microsoft.com/office/drawing/2014/main" id="{E72C3EA7-3A77-489C-B631-A7AB38223528}"/>
              </a:ext>
            </a:extLst>
          </p:cNvPr>
          <p:cNvSpPr>
            <a:spLocks noGrp="1"/>
          </p:cNvSpPr>
          <p:nvPr>
            <p:ph type="title"/>
          </p:nvPr>
        </p:nvSpPr>
        <p:spPr/>
        <p:txBody>
          <a:bodyPr/>
          <a:lstStyle/>
          <a:p>
            <a:r>
              <a:rPr lang="en-US" altLang="zh-TW" dirty="0"/>
              <a:t>Exercise2 example</a:t>
            </a:r>
            <a:endParaRPr lang="zh-TW" altLang="en-US" dirty="0"/>
          </a:p>
        </p:txBody>
      </p:sp>
      <p:sp>
        <p:nvSpPr>
          <p:cNvPr id="4" name="投影片編號版面配置區 3">
            <a:extLst>
              <a:ext uri="{FF2B5EF4-FFF2-40B4-BE49-F238E27FC236}">
                <a16:creationId xmlns:a16="http://schemas.microsoft.com/office/drawing/2014/main" id="{458EC683-FE17-4FB7-A950-0739596CA537}"/>
              </a:ext>
            </a:extLst>
          </p:cNvPr>
          <p:cNvSpPr>
            <a:spLocks noGrp="1"/>
          </p:cNvSpPr>
          <p:nvPr>
            <p:ph type="sldNum" sz="quarter" idx="12"/>
          </p:nvPr>
        </p:nvSpPr>
        <p:spPr/>
        <p:txBody>
          <a:bodyPr/>
          <a:lstStyle/>
          <a:p>
            <a:fld id="{E504A1C3-1457-4AFD-B85B-DCAB18157F1E}" type="slidenum">
              <a:rPr lang="zh-TW" altLang="en-US" smtClean="0"/>
              <a:pPr/>
              <a:t>89</a:t>
            </a:fld>
            <a:endParaRPr lang="zh-TW" altLang="en-US" dirty="0"/>
          </a:p>
        </p:txBody>
      </p:sp>
    </p:spTree>
    <p:extLst>
      <p:ext uri="{BB962C8B-B14F-4D97-AF65-F5344CB8AC3E}">
        <p14:creationId xmlns:p14="http://schemas.microsoft.com/office/powerpoint/2010/main" val="10590671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CC3A91-3DF3-4EA8-930D-E1EA9EE38C26}"/>
              </a:ext>
            </a:extLst>
          </p:cNvPr>
          <p:cNvSpPr>
            <a:spLocks noGrp="1"/>
          </p:cNvSpPr>
          <p:nvPr>
            <p:ph type="title"/>
          </p:nvPr>
        </p:nvSpPr>
        <p:spPr/>
        <p:txBody>
          <a:bodyPr/>
          <a:lstStyle/>
          <a:p>
            <a:r>
              <a:rPr lang="en-US" altLang="zh-TW" dirty="0"/>
              <a:t>Retrieve pushes (Cont’d)</a:t>
            </a:r>
            <a:endParaRPr lang="zh-TW" altLang="en-US" dirty="0"/>
          </a:p>
        </p:txBody>
      </p:sp>
      <p:sp>
        <p:nvSpPr>
          <p:cNvPr id="3" name="內容版面配置區 2">
            <a:extLst>
              <a:ext uri="{FF2B5EF4-FFF2-40B4-BE49-F238E27FC236}">
                <a16:creationId xmlns:a16="http://schemas.microsoft.com/office/drawing/2014/main" id="{4F824C2D-2E77-490A-93AF-26079F18D8AD}"/>
              </a:ext>
            </a:extLst>
          </p:cNvPr>
          <p:cNvSpPr>
            <a:spLocks noGrp="1"/>
          </p:cNvSpPr>
          <p:nvPr>
            <p:ph idx="1"/>
          </p:nvPr>
        </p:nvSpPr>
        <p:spPr>
          <a:xfrm>
            <a:off x="838200" y="1693246"/>
            <a:ext cx="10515600" cy="4351338"/>
          </a:xfrm>
        </p:spPr>
        <p:txBody>
          <a:bodyPr/>
          <a:lstStyle/>
          <a:p>
            <a:r>
              <a:rPr lang="en-US" altLang="zh-TW" dirty="0"/>
              <a:t>The printed results are as follows:</a:t>
            </a:r>
            <a:endParaRPr lang="zh-TW" altLang="en-US" dirty="0"/>
          </a:p>
        </p:txBody>
      </p:sp>
      <p:sp>
        <p:nvSpPr>
          <p:cNvPr id="4" name="投影片編號版面配置區 3">
            <a:extLst>
              <a:ext uri="{FF2B5EF4-FFF2-40B4-BE49-F238E27FC236}">
                <a16:creationId xmlns:a16="http://schemas.microsoft.com/office/drawing/2014/main" id="{267AADEF-6B2D-474F-A1AB-03F54CF97ECC}"/>
              </a:ext>
            </a:extLst>
          </p:cNvPr>
          <p:cNvSpPr>
            <a:spLocks noGrp="1"/>
          </p:cNvSpPr>
          <p:nvPr>
            <p:ph type="sldNum" sz="quarter" idx="12"/>
          </p:nvPr>
        </p:nvSpPr>
        <p:spPr/>
        <p:txBody>
          <a:bodyPr/>
          <a:lstStyle/>
          <a:p>
            <a:fld id="{E504A1C3-1457-4AFD-B85B-DCAB18157F1E}" type="slidenum">
              <a:rPr lang="zh-TW" altLang="en-US" smtClean="0"/>
              <a:pPr/>
              <a:t>9</a:t>
            </a:fld>
            <a:endParaRPr lang="zh-TW" altLang="en-US" dirty="0"/>
          </a:p>
        </p:txBody>
      </p:sp>
      <p:pic>
        <p:nvPicPr>
          <p:cNvPr id="6" name="圖片 5" descr="一張含有 文字 的圖片&#10;&#10;自動產生的描述">
            <a:extLst>
              <a:ext uri="{FF2B5EF4-FFF2-40B4-BE49-F238E27FC236}">
                <a16:creationId xmlns:a16="http://schemas.microsoft.com/office/drawing/2014/main" id="{3F2F00A5-C5A6-4C4C-A78A-D4EDC1A899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9011" y="2314220"/>
            <a:ext cx="4876946" cy="4178655"/>
          </a:xfrm>
          <a:prstGeom prst="rect">
            <a:avLst/>
          </a:prstGeom>
        </p:spPr>
      </p:pic>
    </p:spTree>
    <p:extLst>
      <p:ext uri="{BB962C8B-B14F-4D97-AF65-F5344CB8AC3E}">
        <p14:creationId xmlns:p14="http://schemas.microsoft.com/office/powerpoint/2010/main" val="32606342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D8680A-096D-4032-B56E-1908929FC438}"/>
              </a:ext>
            </a:extLst>
          </p:cNvPr>
          <p:cNvSpPr>
            <a:spLocks noGrp="1"/>
          </p:cNvSpPr>
          <p:nvPr>
            <p:ph type="title"/>
          </p:nvPr>
        </p:nvSpPr>
        <p:spPr/>
        <p:txBody>
          <a:bodyPr/>
          <a:lstStyle/>
          <a:p>
            <a:r>
              <a:rPr lang="en-US" altLang="zh-TW" dirty="0"/>
              <a:t>Exercise 3</a:t>
            </a:r>
            <a:endParaRPr lang="zh-TW" altLang="en-US" dirty="0"/>
          </a:p>
        </p:txBody>
      </p:sp>
      <p:sp>
        <p:nvSpPr>
          <p:cNvPr id="3" name="內容版面配置區 2">
            <a:extLst>
              <a:ext uri="{FF2B5EF4-FFF2-40B4-BE49-F238E27FC236}">
                <a16:creationId xmlns:a16="http://schemas.microsoft.com/office/drawing/2014/main" id="{D5ED0F11-2E2C-4C98-91A5-C442C9A927C0}"/>
              </a:ext>
            </a:extLst>
          </p:cNvPr>
          <p:cNvSpPr>
            <a:spLocks noGrp="1"/>
          </p:cNvSpPr>
          <p:nvPr>
            <p:ph idx="1"/>
          </p:nvPr>
        </p:nvSpPr>
        <p:spPr/>
        <p:txBody>
          <a:bodyPr>
            <a:normAutofit lnSpcReduction="10000"/>
          </a:bodyPr>
          <a:lstStyle/>
          <a:p>
            <a:pPr marL="514350" indent="-514350">
              <a:buFont typeface="+mj-lt"/>
              <a:buAutoNum type="arabicPeriod"/>
            </a:pPr>
            <a:r>
              <a:rPr lang="en-US" altLang="zh-TW" dirty="0"/>
              <a:t>Please go to the GitHub folder we provided, download and upload all files to </a:t>
            </a:r>
            <a:r>
              <a:rPr lang="en-US" altLang="zh-TW" dirty="0" err="1"/>
              <a:t>Jupyter</a:t>
            </a:r>
            <a:r>
              <a:rPr lang="en-US" altLang="zh-TW" dirty="0"/>
              <a:t> Notebook at first.</a:t>
            </a:r>
          </a:p>
          <a:p>
            <a:pPr marL="514350" indent="-514350">
              <a:buFont typeface="+mj-lt"/>
              <a:buAutoNum type="arabicPeriod"/>
            </a:pPr>
            <a:r>
              <a:rPr lang="en-US" altLang="zh-TW" dirty="0"/>
              <a:t>Draw the number of death cases of COVID-19 in U.S. states as heat map. </a:t>
            </a:r>
          </a:p>
          <a:p>
            <a:pPr marL="514350" indent="-514350">
              <a:buFont typeface="+mj-lt"/>
              <a:buAutoNum type="arabicPeriod"/>
            </a:pPr>
            <a:r>
              <a:rPr lang="en-US" altLang="zh-TW" dirty="0"/>
              <a:t>Draw the heat map of death rate with COVID-19 in U.S. states. </a:t>
            </a:r>
          </a:p>
          <a:p>
            <a:r>
              <a:rPr lang="en-US" altLang="zh-TW" dirty="0"/>
              <a:t>GitHub link:</a:t>
            </a:r>
            <a:r>
              <a:rPr lang="zh-TW" altLang="en-US" dirty="0"/>
              <a:t> </a:t>
            </a:r>
            <a:r>
              <a:rPr lang="en-US" altLang="zh-TW" dirty="0">
                <a:hlinkClick r:id="rId2"/>
              </a:rPr>
              <a:t>https://github.com/emotionmax/Python-Data-Visualization/tree/main/Data</a:t>
            </a:r>
            <a:endParaRPr lang="en-US" altLang="zh-TW" dirty="0"/>
          </a:p>
          <a:p>
            <a:pPr marL="0" indent="0">
              <a:buNone/>
            </a:pPr>
            <a:endParaRPr lang="en-US" altLang="zh-TW" sz="900" dirty="0"/>
          </a:p>
          <a:p>
            <a:r>
              <a:rPr lang="en-US" altLang="zh-TW" dirty="0"/>
              <a:t>Please draw a heat map based on the </a:t>
            </a:r>
            <a:r>
              <a:rPr lang="en-US" altLang="zh-TW" dirty="0" err="1">
                <a:solidFill>
                  <a:schemeClr val="accent1"/>
                </a:solidFill>
              </a:rPr>
              <a:t>Death_cases</a:t>
            </a:r>
            <a:r>
              <a:rPr lang="en-US" altLang="zh-TW" dirty="0">
                <a:solidFill>
                  <a:schemeClr val="accent1"/>
                </a:solidFill>
              </a:rPr>
              <a:t> </a:t>
            </a:r>
            <a:r>
              <a:rPr lang="en-US" altLang="zh-TW" dirty="0"/>
              <a:t>and </a:t>
            </a:r>
            <a:r>
              <a:rPr lang="en-US" altLang="zh-TW" dirty="0" err="1">
                <a:solidFill>
                  <a:schemeClr val="accent1"/>
                </a:solidFill>
              </a:rPr>
              <a:t>Death_rate</a:t>
            </a:r>
            <a:r>
              <a:rPr lang="en-US" altLang="zh-TW" dirty="0">
                <a:solidFill>
                  <a:schemeClr val="accent1"/>
                </a:solidFill>
              </a:rPr>
              <a:t> </a:t>
            </a:r>
            <a:r>
              <a:rPr lang="en-US" altLang="zh-TW" dirty="0"/>
              <a:t>in </a:t>
            </a:r>
            <a:r>
              <a:rPr lang="en-US" altLang="zh-TW" b="0" i="0" u="none" strike="noStrike" dirty="0">
                <a:solidFill>
                  <a:schemeClr val="accent1"/>
                </a:solidFill>
                <a:effectLst/>
                <a:latin typeface="-apple-system"/>
              </a:rPr>
              <a:t>covid_us_states.csv</a:t>
            </a:r>
            <a:r>
              <a:rPr lang="zh-TW" altLang="en-US" b="0" i="0" u="none" strike="noStrike" dirty="0">
                <a:effectLst/>
                <a:latin typeface="-apple-system"/>
              </a:rPr>
              <a:t> </a:t>
            </a:r>
            <a:r>
              <a:rPr lang="en-US" altLang="zh-TW" dirty="0"/>
              <a:t>according to the file we provided in GitHub, please do not change the data without authorization.</a:t>
            </a:r>
          </a:p>
          <a:p>
            <a:endParaRPr lang="zh-TW" altLang="en-US" dirty="0"/>
          </a:p>
        </p:txBody>
      </p:sp>
      <p:sp>
        <p:nvSpPr>
          <p:cNvPr id="4" name="投影片編號版面配置區 3">
            <a:extLst>
              <a:ext uri="{FF2B5EF4-FFF2-40B4-BE49-F238E27FC236}">
                <a16:creationId xmlns:a16="http://schemas.microsoft.com/office/drawing/2014/main" id="{D44D16A8-8225-4511-BE2A-6AD2136E0A6C}"/>
              </a:ext>
            </a:extLst>
          </p:cNvPr>
          <p:cNvSpPr>
            <a:spLocks noGrp="1"/>
          </p:cNvSpPr>
          <p:nvPr>
            <p:ph type="sldNum" sz="quarter" idx="12"/>
          </p:nvPr>
        </p:nvSpPr>
        <p:spPr/>
        <p:txBody>
          <a:bodyPr/>
          <a:lstStyle/>
          <a:p>
            <a:fld id="{E504A1C3-1457-4AFD-B85B-DCAB18157F1E}" type="slidenum">
              <a:rPr lang="zh-TW" altLang="en-US" smtClean="0"/>
              <a:pPr/>
              <a:t>90</a:t>
            </a:fld>
            <a:endParaRPr lang="zh-TW" altLang="en-US" dirty="0"/>
          </a:p>
        </p:txBody>
      </p:sp>
      <p:sp>
        <p:nvSpPr>
          <p:cNvPr id="5" name="矩形 4">
            <a:extLst>
              <a:ext uri="{FF2B5EF4-FFF2-40B4-BE49-F238E27FC236}">
                <a16:creationId xmlns:a16="http://schemas.microsoft.com/office/drawing/2014/main" id="{5B7CB645-206F-4C31-B978-FF16D5BB2591}"/>
              </a:ext>
            </a:extLst>
          </p:cNvPr>
          <p:cNvSpPr/>
          <p:nvPr/>
        </p:nvSpPr>
        <p:spPr>
          <a:xfrm>
            <a:off x="838200" y="4859197"/>
            <a:ext cx="10515600" cy="14074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2852003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473892-FB26-4DF0-B192-2510985F30E4}"/>
              </a:ext>
            </a:extLst>
          </p:cNvPr>
          <p:cNvSpPr>
            <a:spLocks noGrp="1"/>
          </p:cNvSpPr>
          <p:nvPr>
            <p:ph type="title"/>
          </p:nvPr>
        </p:nvSpPr>
        <p:spPr>
          <a:xfrm>
            <a:off x="838199" y="150813"/>
            <a:ext cx="10515600" cy="1325563"/>
          </a:xfrm>
        </p:spPr>
        <p:txBody>
          <a:bodyPr/>
          <a:lstStyle/>
          <a:p>
            <a:r>
              <a:rPr lang="en-US" altLang="zh-TW" dirty="0"/>
              <a:t>Exercise3 example</a:t>
            </a:r>
            <a:endParaRPr lang="zh-TW" altLang="en-US" dirty="0"/>
          </a:p>
        </p:txBody>
      </p:sp>
      <p:sp>
        <p:nvSpPr>
          <p:cNvPr id="3" name="內容版面配置區 2">
            <a:extLst>
              <a:ext uri="{FF2B5EF4-FFF2-40B4-BE49-F238E27FC236}">
                <a16:creationId xmlns:a16="http://schemas.microsoft.com/office/drawing/2014/main" id="{69582CB5-E95E-415C-849C-CEFF667683D7}"/>
              </a:ext>
            </a:extLst>
          </p:cNvPr>
          <p:cNvSpPr>
            <a:spLocks noGrp="1"/>
          </p:cNvSpPr>
          <p:nvPr>
            <p:ph idx="1"/>
          </p:nvPr>
        </p:nvSpPr>
        <p:spPr>
          <a:xfrm>
            <a:off x="838199" y="1253331"/>
            <a:ext cx="10515600" cy="4351338"/>
          </a:xfrm>
        </p:spPr>
        <p:txBody>
          <a:bodyPr/>
          <a:lstStyle/>
          <a:p>
            <a:r>
              <a:rPr lang="en-US" altLang="zh-TW" dirty="0"/>
              <a:t>Draw the number of death cases of COVID-19 in U.S. states as heat map. </a:t>
            </a:r>
          </a:p>
          <a:p>
            <a:endParaRPr lang="zh-TW" altLang="en-US" dirty="0"/>
          </a:p>
        </p:txBody>
      </p:sp>
      <p:sp>
        <p:nvSpPr>
          <p:cNvPr id="4" name="投影片編號版面配置區 3">
            <a:extLst>
              <a:ext uri="{FF2B5EF4-FFF2-40B4-BE49-F238E27FC236}">
                <a16:creationId xmlns:a16="http://schemas.microsoft.com/office/drawing/2014/main" id="{7C155113-EF29-4977-9D72-3F791EE769EC}"/>
              </a:ext>
            </a:extLst>
          </p:cNvPr>
          <p:cNvSpPr>
            <a:spLocks noGrp="1"/>
          </p:cNvSpPr>
          <p:nvPr>
            <p:ph type="sldNum" sz="quarter" idx="12"/>
          </p:nvPr>
        </p:nvSpPr>
        <p:spPr/>
        <p:txBody>
          <a:bodyPr/>
          <a:lstStyle/>
          <a:p>
            <a:fld id="{E504A1C3-1457-4AFD-B85B-DCAB18157F1E}" type="slidenum">
              <a:rPr lang="zh-TW" altLang="en-US" smtClean="0"/>
              <a:pPr/>
              <a:t>91</a:t>
            </a:fld>
            <a:endParaRPr lang="zh-TW" altLang="en-US" dirty="0"/>
          </a:p>
        </p:txBody>
      </p:sp>
      <p:pic>
        <p:nvPicPr>
          <p:cNvPr id="6" name="圖片 5" descr="一張含有 地圖 的圖片&#10;&#10;自動產生的描述">
            <a:extLst>
              <a:ext uri="{FF2B5EF4-FFF2-40B4-BE49-F238E27FC236}">
                <a16:creationId xmlns:a16="http://schemas.microsoft.com/office/drawing/2014/main" id="{C6131780-36AF-456C-BC8A-54CC834241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9011" y="2096633"/>
            <a:ext cx="8173977" cy="4558820"/>
          </a:xfrm>
          <a:prstGeom prst="rect">
            <a:avLst/>
          </a:prstGeom>
        </p:spPr>
      </p:pic>
    </p:spTree>
    <p:extLst>
      <p:ext uri="{BB962C8B-B14F-4D97-AF65-F5344CB8AC3E}">
        <p14:creationId xmlns:p14="http://schemas.microsoft.com/office/powerpoint/2010/main" val="37362366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5773B5F-834A-492C-B76D-36CD3063D5AE}"/>
              </a:ext>
            </a:extLst>
          </p:cNvPr>
          <p:cNvSpPr>
            <a:spLocks noGrp="1"/>
          </p:cNvSpPr>
          <p:nvPr>
            <p:ph type="title"/>
          </p:nvPr>
        </p:nvSpPr>
        <p:spPr>
          <a:xfrm>
            <a:off x="838200" y="270470"/>
            <a:ext cx="10515600" cy="1325563"/>
          </a:xfrm>
        </p:spPr>
        <p:txBody>
          <a:bodyPr/>
          <a:lstStyle/>
          <a:p>
            <a:r>
              <a:rPr lang="en-US" altLang="zh-TW" dirty="0"/>
              <a:t>Exercise3 example</a:t>
            </a:r>
            <a:r>
              <a:rPr lang="zh-TW" altLang="en-US" dirty="0"/>
              <a:t> </a:t>
            </a:r>
            <a:r>
              <a:rPr lang="en-US" altLang="zh-TW" dirty="0"/>
              <a:t>(Cont’d)</a:t>
            </a:r>
            <a:endParaRPr lang="zh-TW" altLang="en-US" dirty="0"/>
          </a:p>
        </p:txBody>
      </p:sp>
      <p:sp>
        <p:nvSpPr>
          <p:cNvPr id="3" name="內容版面配置區 2">
            <a:extLst>
              <a:ext uri="{FF2B5EF4-FFF2-40B4-BE49-F238E27FC236}">
                <a16:creationId xmlns:a16="http://schemas.microsoft.com/office/drawing/2014/main" id="{6ACDF43A-6E83-4A24-80E6-9E0432BD3FA5}"/>
              </a:ext>
            </a:extLst>
          </p:cNvPr>
          <p:cNvSpPr>
            <a:spLocks noGrp="1"/>
          </p:cNvSpPr>
          <p:nvPr>
            <p:ph idx="1"/>
          </p:nvPr>
        </p:nvSpPr>
        <p:spPr>
          <a:xfrm>
            <a:off x="838200" y="1377390"/>
            <a:ext cx="10515600" cy="4351338"/>
          </a:xfrm>
        </p:spPr>
        <p:txBody>
          <a:bodyPr/>
          <a:lstStyle/>
          <a:p>
            <a:r>
              <a:rPr lang="en-US" altLang="zh-TW" dirty="0"/>
              <a:t>Draw the heat map of death rate with COVID-19 in U.S. states. </a:t>
            </a:r>
          </a:p>
          <a:p>
            <a:endParaRPr lang="zh-TW" altLang="en-US" dirty="0"/>
          </a:p>
        </p:txBody>
      </p:sp>
      <p:sp>
        <p:nvSpPr>
          <p:cNvPr id="4" name="投影片編號版面配置區 3">
            <a:extLst>
              <a:ext uri="{FF2B5EF4-FFF2-40B4-BE49-F238E27FC236}">
                <a16:creationId xmlns:a16="http://schemas.microsoft.com/office/drawing/2014/main" id="{79A3A846-1927-4ACB-B801-7F6C09A9FA96}"/>
              </a:ext>
            </a:extLst>
          </p:cNvPr>
          <p:cNvSpPr>
            <a:spLocks noGrp="1"/>
          </p:cNvSpPr>
          <p:nvPr>
            <p:ph type="sldNum" sz="quarter" idx="12"/>
          </p:nvPr>
        </p:nvSpPr>
        <p:spPr/>
        <p:txBody>
          <a:bodyPr/>
          <a:lstStyle/>
          <a:p>
            <a:fld id="{E504A1C3-1457-4AFD-B85B-DCAB18157F1E}" type="slidenum">
              <a:rPr lang="zh-TW" altLang="en-US" smtClean="0"/>
              <a:pPr/>
              <a:t>92</a:t>
            </a:fld>
            <a:endParaRPr lang="zh-TW" altLang="en-US" dirty="0"/>
          </a:p>
        </p:txBody>
      </p:sp>
      <p:pic>
        <p:nvPicPr>
          <p:cNvPr id="6" name="圖片 5" descr="一張含有 地圖 的圖片&#10;&#10;自動產生的描述">
            <a:extLst>
              <a:ext uri="{FF2B5EF4-FFF2-40B4-BE49-F238E27FC236}">
                <a16:creationId xmlns:a16="http://schemas.microsoft.com/office/drawing/2014/main" id="{7F388D8A-53DC-4088-BA77-497903D4F5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9506" y="2004844"/>
            <a:ext cx="8080519" cy="4582686"/>
          </a:xfrm>
          <a:prstGeom prst="rect">
            <a:avLst/>
          </a:prstGeom>
        </p:spPr>
      </p:pic>
    </p:spTree>
    <p:extLst>
      <p:ext uri="{BB962C8B-B14F-4D97-AF65-F5344CB8AC3E}">
        <p14:creationId xmlns:p14="http://schemas.microsoft.com/office/powerpoint/2010/main" val="17077165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9521D31-5376-4FBE-8A66-E05406FECD66}"/>
              </a:ext>
            </a:extLst>
          </p:cNvPr>
          <p:cNvSpPr>
            <a:spLocks noGrp="1"/>
          </p:cNvSpPr>
          <p:nvPr>
            <p:ph type="title"/>
          </p:nvPr>
        </p:nvSpPr>
        <p:spPr/>
        <p:txBody>
          <a:bodyPr/>
          <a:lstStyle/>
          <a:p>
            <a:r>
              <a:rPr lang="en-US" altLang="zh-TW" dirty="0"/>
              <a:t>Exercise 4</a:t>
            </a:r>
            <a:endParaRPr lang="zh-TW" altLang="en-US" dirty="0"/>
          </a:p>
        </p:txBody>
      </p:sp>
      <p:sp>
        <p:nvSpPr>
          <p:cNvPr id="3" name="內容版面配置區 2">
            <a:extLst>
              <a:ext uri="{FF2B5EF4-FFF2-40B4-BE49-F238E27FC236}">
                <a16:creationId xmlns:a16="http://schemas.microsoft.com/office/drawing/2014/main" id="{5E2EAA9E-7B10-4173-8875-DF26747C9EA3}"/>
              </a:ext>
            </a:extLst>
          </p:cNvPr>
          <p:cNvSpPr>
            <a:spLocks noGrp="1"/>
          </p:cNvSpPr>
          <p:nvPr>
            <p:ph idx="1"/>
          </p:nvPr>
        </p:nvSpPr>
        <p:spPr>
          <a:xfrm>
            <a:off x="838200" y="1690688"/>
            <a:ext cx="10515600" cy="4351338"/>
          </a:xfrm>
        </p:spPr>
        <p:txBody>
          <a:bodyPr/>
          <a:lstStyle/>
          <a:p>
            <a:r>
              <a:rPr lang="en-US" altLang="zh-TW" dirty="0"/>
              <a:t>Search the information on the internet you are interested in and draw it to a heat map.</a:t>
            </a:r>
          </a:p>
          <a:p>
            <a:r>
              <a:rPr lang="en-US" altLang="zh-TW" dirty="0"/>
              <a:t>For example: heat map of GDP per capita in various countries, heat map of global vaccine coverage, heat map of number of confirmed cases of COVID-19 in Japan, etc.</a:t>
            </a:r>
            <a:endParaRPr lang="zh-TW" altLang="en-US" dirty="0"/>
          </a:p>
        </p:txBody>
      </p:sp>
      <p:sp>
        <p:nvSpPr>
          <p:cNvPr id="4" name="投影片編號版面配置區 3">
            <a:extLst>
              <a:ext uri="{FF2B5EF4-FFF2-40B4-BE49-F238E27FC236}">
                <a16:creationId xmlns:a16="http://schemas.microsoft.com/office/drawing/2014/main" id="{E4716661-E17A-4647-A103-A45D0B151191}"/>
              </a:ext>
            </a:extLst>
          </p:cNvPr>
          <p:cNvSpPr>
            <a:spLocks noGrp="1"/>
          </p:cNvSpPr>
          <p:nvPr>
            <p:ph type="sldNum" sz="quarter" idx="12"/>
          </p:nvPr>
        </p:nvSpPr>
        <p:spPr/>
        <p:txBody>
          <a:bodyPr/>
          <a:lstStyle/>
          <a:p>
            <a:fld id="{E504A1C3-1457-4AFD-B85B-DCAB18157F1E}" type="slidenum">
              <a:rPr lang="zh-TW" altLang="en-US" smtClean="0"/>
              <a:pPr/>
              <a:t>93</a:t>
            </a:fld>
            <a:endParaRPr lang="zh-TW" altLang="en-US" dirty="0"/>
          </a:p>
        </p:txBody>
      </p:sp>
    </p:spTree>
    <p:extLst>
      <p:ext uri="{BB962C8B-B14F-4D97-AF65-F5344CB8AC3E}">
        <p14:creationId xmlns:p14="http://schemas.microsoft.com/office/powerpoint/2010/main" val="11543352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DA83CB-8C70-4E6D-9E76-3F1EF7CFB084}"/>
              </a:ext>
            </a:extLst>
          </p:cNvPr>
          <p:cNvSpPr>
            <a:spLocks noGrp="1"/>
          </p:cNvSpPr>
          <p:nvPr>
            <p:ph type="ctrTitle"/>
          </p:nvPr>
        </p:nvSpPr>
        <p:spPr/>
        <p:txBody>
          <a:bodyPr/>
          <a:lstStyle/>
          <a:p>
            <a:r>
              <a:rPr lang="en-US" altLang="zh-TW" dirty="0"/>
              <a:t>End</a:t>
            </a:r>
            <a:endParaRPr lang="zh-TW" altLang="en-US" dirty="0"/>
          </a:p>
        </p:txBody>
      </p:sp>
      <p:sp>
        <p:nvSpPr>
          <p:cNvPr id="3" name="副標題 2">
            <a:extLst>
              <a:ext uri="{FF2B5EF4-FFF2-40B4-BE49-F238E27FC236}">
                <a16:creationId xmlns:a16="http://schemas.microsoft.com/office/drawing/2014/main" id="{BA9C88A2-6362-43B5-AC1F-04CF094E111E}"/>
              </a:ext>
            </a:extLst>
          </p:cNvPr>
          <p:cNvSpPr>
            <a:spLocks noGrp="1"/>
          </p:cNvSpPr>
          <p:nvPr>
            <p:ph type="subTitle" idx="1"/>
          </p:nvPr>
        </p:nvSpPr>
        <p:spPr/>
        <p:txBody>
          <a:bodyPr/>
          <a:lstStyle/>
          <a:p>
            <a:endParaRPr lang="zh-TW" altLang="en-US" dirty="0"/>
          </a:p>
        </p:txBody>
      </p:sp>
    </p:spTree>
    <p:extLst>
      <p:ext uri="{BB962C8B-B14F-4D97-AF65-F5344CB8AC3E}">
        <p14:creationId xmlns:p14="http://schemas.microsoft.com/office/powerpoint/2010/main" val="1727037855"/>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6417</TotalTime>
  <Words>3056</Words>
  <Application>Microsoft Office PowerPoint</Application>
  <PresentationFormat>寬螢幕</PresentationFormat>
  <Paragraphs>314</Paragraphs>
  <Slides>94</Slides>
  <Notes>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94</vt:i4>
      </vt:variant>
    </vt:vector>
  </HeadingPairs>
  <TitlesOfParts>
    <vt:vector size="100" baseType="lpstr">
      <vt:lpstr>-apple-system</vt:lpstr>
      <vt:lpstr>Microsoft JhengHei Light</vt:lpstr>
      <vt:lpstr>Arial</vt:lpstr>
      <vt:lpstr>Calibri</vt:lpstr>
      <vt:lpstr>Calibri Light</vt:lpstr>
      <vt:lpstr>Office 佈景主題</vt:lpstr>
      <vt:lpstr>Python Data Visualization</vt:lpstr>
      <vt:lpstr>Crawler library</vt:lpstr>
      <vt:lpstr>Get website source code</vt:lpstr>
      <vt:lpstr>Print website data</vt:lpstr>
      <vt:lpstr>Search ptt pushes</vt:lpstr>
      <vt:lpstr>Use find_all() to find pushes</vt:lpstr>
      <vt:lpstr>Print out all pushes</vt:lpstr>
      <vt:lpstr>Retrieve pushes</vt:lpstr>
      <vt:lpstr>Retrieve pushes (Cont’d)</vt:lpstr>
      <vt:lpstr>Remove colons</vt:lpstr>
      <vt:lpstr>Remove colons (Cont’d)</vt:lpstr>
      <vt:lpstr>Start drawing word cloud</vt:lpstr>
      <vt:lpstr>WordCloud function</vt:lpstr>
      <vt:lpstr>WordCloud function (Cont’d)</vt:lpstr>
      <vt:lpstr>Change the mask image</vt:lpstr>
      <vt:lpstr>Change the mask image (Cont’d)</vt:lpstr>
      <vt:lpstr>Change the mask image (Cont’d)</vt:lpstr>
      <vt:lpstr>Change the mask image (Cont’d)</vt:lpstr>
      <vt:lpstr>Numpy </vt:lpstr>
      <vt:lpstr>Matplotlib &amp; Seaborn</vt:lpstr>
      <vt:lpstr>Plotly</vt:lpstr>
      <vt:lpstr>Import full library </vt:lpstr>
      <vt:lpstr>Get weather data from website</vt:lpstr>
      <vt:lpstr>Method 1: Download the file</vt:lpstr>
      <vt:lpstr>Method 1: Upload the file to jupyter </vt:lpstr>
      <vt:lpstr>Method 2: Web crawlers </vt:lpstr>
      <vt:lpstr>Method 2: Find table id</vt:lpstr>
      <vt:lpstr>Method 2: Find the data we need</vt:lpstr>
      <vt:lpstr>Method 2: Web crawlers detail </vt:lpstr>
      <vt:lpstr>Method 2: Crawl the data we need</vt:lpstr>
      <vt:lpstr>Method 2: Delete the data</vt:lpstr>
      <vt:lpstr>Method 2: Web crawler execution results</vt:lpstr>
      <vt:lpstr>Load weather1.csv</vt:lpstr>
      <vt:lpstr>Load weather1.csv (Cont’d)</vt:lpstr>
      <vt:lpstr>Data type conversion</vt:lpstr>
      <vt:lpstr>Data type conversion (Cont’d)</vt:lpstr>
      <vt:lpstr>Draw a line chart</vt:lpstr>
      <vt:lpstr>Draw a line chart (Cont’d)</vt:lpstr>
      <vt:lpstr>Straighten the horizontal axis scale</vt:lpstr>
      <vt:lpstr>Straighten the horizontal axis scale (Cont’d)</vt:lpstr>
      <vt:lpstr>Draw multiple line charts</vt:lpstr>
      <vt:lpstr>Draw multiple line charts (Cont’d)</vt:lpstr>
      <vt:lpstr>Draw multiple line charts (Cont’d)</vt:lpstr>
      <vt:lpstr>Draw multiple line charts (Cont’d)</vt:lpstr>
      <vt:lpstr>Set the lines of the line chart to the same type</vt:lpstr>
      <vt:lpstr>Set the lines of the line chart to the same type (Cont’d)</vt:lpstr>
      <vt:lpstr>Set the lines of the line chart to the same type (Cont’d)</vt:lpstr>
      <vt:lpstr>Set the lines of the line chart to the same type (Cont’d)</vt:lpstr>
      <vt:lpstr>Highlight one of the line charts</vt:lpstr>
      <vt:lpstr>Highlight one of the line charts (Cont’d)</vt:lpstr>
      <vt:lpstr>Highlight one of the line charts (Cont’d)</vt:lpstr>
      <vt:lpstr>Use plotly to draw a line chart</vt:lpstr>
      <vt:lpstr>Use plotly to draw a line chart (Cont’d)</vt:lpstr>
      <vt:lpstr>Use plotly to draw multiple line charts</vt:lpstr>
      <vt:lpstr>Use plotly to draw multiple line charts (Cont’d)</vt:lpstr>
      <vt:lpstr>Use plotly to draw multiple line charts (Cont’d)</vt:lpstr>
      <vt:lpstr>Use plotly to draw multiple line charts (Cont’d)</vt:lpstr>
      <vt:lpstr>Smooth the line chart</vt:lpstr>
      <vt:lpstr>Smooth the line chart (Cont’d)</vt:lpstr>
      <vt:lpstr>Smooth the line chart (Cont’d)</vt:lpstr>
      <vt:lpstr>Smooth the line chart (Cont’d)</vt:lpstr>
      <vt:lpstr>Smooth the line chart (Cont’d)</vt:lpstr>
      <vt:lpstr>Smooth the line chart (Cont’d)</vt:lpstr>
      <vt:lpstr>Smooth the line chart (Cont’d)</vt:lpstr>
      <vt:lpstr>Smooth the line chart (Cont’d)</vt:lpstr>
      <vt:lpstr>Chinese display problem</vt:lpstr>
      <vt:lpstr>Draw a map of the administrative regions of the United States</vt:lpstr>
      <vt:lpstr>Draw a map of the administrative regions of the United States (Cont’d)</vt:lpstr>
      <vt:lpstr>Draw a map of the administrative regions of the United States (Cont’d)</vt:lpstr>
      <vt:lpstr>Number of cases of COVID-19 in U.S. states</vt:lpstr>
      <vt:lpstr>Heat map of cases diagnosed with COVID-19</vt:lpstr>
      <vt:lpstr>Heat map of cases with COVID-19</vt:lpstr>
      <vt:lpstr>Convert total cases into ratio</vt:lpstr>
      <vt:lpstr>Heat map of ratio diagnosed with COVID-19</vt:lpstr>
      <vt:lpstr>Heat map of ratio with COVID-19</vt:lpstr>
      <vt:lpstr>Appendix</vt:lpstr>
      <vt:lpstr>Open Jupyter Notebook</vt:lpstr>
      <vt:lpstr>Change browser</vt:lpstr>
      <vt:lpstr>Create a new notebook</vt:lpstr>
      <vt:lpstr>Change file name</vt:lpstr>
      <vt:lpstr>Program execution</vt:lpstr>
      <vt:lpstr>Install library</vt:lpstr>
      <vt:lpstr>Install packages</vt:lpstr>
      <vt:lpstr>Exercise</vt:lpstr>
      <vt:lpstr>Exercise 1</vt:lpstr>
      <vt:lpstr>Hint</vt:lpstr>
      <vt:lpstr>Exercise1 example</vt:lpstr>
      <vt:lpstr>Exercise 2</vt:lpstr>
      <vt:lpstr>Exercise2 example</vt:lpstr>
      <vt:lpstr>Exercise 3</vt:lpstr>
      <vt:lpstr>Exercise3 example</vt:lpstr>
      <vt:lpstr>Exercise3 example (Cont’d)</vt:lpstr>
      <vt:lpstr>Exercise 4</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景淳 詹</dc:creator>
  <cp:lastModifiedBy>景淳 詹</cp:lastModifiedBy>
  <cp:revision>1</cp:revision>
  <dcterms:created xsi:type="dcterms:W3CDTF">2021-08-21T06:07:46Z</dcterms:created>
  <dcterms:modified xsi:type="dcterms:W3CDTF">2021-09-04T06:32:05Z</dcterms:modified>
</cp:coreProperties>
</file>